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67" r:id="rId8"/>
    <p:sldId id="259" r:id="rId9"/>
    <p:sldId id="260" r:id="rId10"/>
    <p:sldId id="261" r:id="rId11"/>
    <p:sldId id="268" r:id="rId12"/>
    <p:sldId id="269" r:id="rId13"/>
    <p:sldId id="270" r:id="rId14"/>
    <p:sldId id="262" r:id="rId15"/>
    <p:sldId id="271" r:id="rId16"/>
    <p:sldId id="26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33A0BE8-E077-8A47-8DCE-D994A725C65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4518AA-D58A-2946-BDC8-25E5F14D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gif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Population and Society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2" y="2017059"/>
            <a:ext cx="853723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Theory of Demographic Transitions</a:t>
            </a:r>
          </a:p>
          <a:p>
            <a:r>
              <a:rPr lang="en-US" sz="3600" dirty="0" smtClean="0"/>
              <a:t> links human population and societal factors.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Woman Empowerment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Population policies and family planning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Poverty and population Growth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Affluent consumption impacts the environment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Wealth gap and population growth contribute to conflict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HIV/AIDS impact on African populations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Severe demographic changes have social, political and economic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repercussions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Wealth gap and population growth contribute to conflict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3" y="2017059"/>
            <a:ext cx="86359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The difference between affluent and poor </a:t>
            </a:r>
          </a:p>
          <a:p>
            <a:r>
              <a:rPr lang="en-US" sz="3200" dirty="0" smtClean="0"/>
              <a:t>societies in the world is the cause of social as well as environmental issues.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Over half of the world’s people live below</a:t>
            </a:r>
          </a:p>
          <a:p>
            <a:r>
              <a:rPr lang="en-US" sz="3200" dirty="0" smtClean="0"/>
              <a:t> the international defined poverty line of $2 a day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The gap between rich and poor widens and the numbers living below the poverty line grows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Wealth gap and population growth contribute to conflict</a:t>
            </a:r>
            <a:endParaRPr lang="en-US" dirty="0"/>
          </a:p>
        </p:txBody>
      </p:sp>
      <p:pic>
        <p:nvPicPr>
          <p:cNvPr id="5" name="Picture 4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0" y="1845547"/>
            <a:ext cx="3612571" cy="2359989"/>
          </a:xfrm>
          <a:prstGeom prst="rect">
            <a:avLst/>
          </a:prstGeom>
        </p:spPr>
      </p:pic>
      <p:pic>
        <p:nvPicPr>
          <p:cNvPr id="6" name="Picture 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911" y="1845547"/>
            <a:ext cx="4196407" cy="2510397"/>
          </a:xfrm>
          <a:prstGeom prst="rect">
            <a:avLst/>
          </a:prstGeom>
        </p:spPr>
      </p:pic>
      <p:pic>
        <p:nvPicPr>
          <p:cNvPr id="7" name="Picture 6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40" y="4205536"/>
            <a:ext cx="4480188" cy="2423708"/>
          </a:xfrm>
          <a:prstGeom prst="rect">
            <a:avLst/>
          </a:prstGeom>
        </p:spPr>
      </p:pic>
      <p:pic>
        <p:nvPicPr>
          <p:cNvPr id="8" name="Picture 7" descr="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1528" y="4355944"/>
            <a:ext cx="3581400" cy="2273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Wealth gap and population growth contribute to conflict</a:t>
            </a:r>
            <a:endParaRPr lang="en-US" dirty="0"/>
          </a:p>
        </p:txBody>
      </p:sp>
      <p:pic>
        <p:nvPicPr>
          <p:cNvPr id="5" name="Picture 4" descr="PovertyLineV5Feb212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91" y="2031804"/>
            <a:ext cx="5901463" cy="44018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Wealth gap and population growth contribute to conflict</a:t>
            </a:r>
            <a:endParaRPr lang="en-US" dirty="0"/>
          </a:p>
        </p:txBody>
      </p:sp>
      <p:pic>
        <p:nvPicPr>
          <p:cNvPr id="5" name="Picture 4" descr="world-population-living-poverty-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2697"/>
            <a:ext cx="9144000" cy="44469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/AIDS Impact African Populations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2" y="2017059"/>
            <a:ext cx="85039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African nations are being hit the hardest by </a:t>
            </a:r>
          </a:p>
          <a:p>
            <a:r>
              <a:rPr lang="en-US" sz="3600" dirty="0" smtClean="0"/>
              <a:t>HIV/AIDS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Aids takes approximately 6000 lives a day in Africa resulting in demographic changes in that region.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/AIDS Impact African Populations</a:t>
            </a:r>
            <a:endParaRPr lang="en-US" dirty="0"/>
          </a:p>
        </p:txBody>
      </p:sp>
      <p:pic>
        <p:nvPicPr>
          <p:cNvPr id="5" name="Picture 4" descr="africa_map_chan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33696"/>
            <a:ext cx="3702653" cy="4646157"/>
          </a:xfrm>
          <a:prstGeom prst="rect">
            <a:avLst/>
          </a:prstGeom>
        </p:spPr>
      </p:pic>
      <p:pic>
        <p:nvPicPr>
          <p:cNvPr id="7" name="Picture 6" descr="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651" y="1833695"/>
            <a:ext cx="5398121" cy="464615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Demographic changes have social, political and economic repercussions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2" y="2017059"/>
            <a:ext cx="887045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In Africa, AIDS is removing many of the youngest and most productive members of society.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Developing nations with AIDS related deaths are making so these nations can not transition to modern technologies because the removal of many young productive members of society.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Demographic changes have social, political and economic repercussions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2" y="2017059"/>
            <a:ext cx="8870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If these countries do not do something, the country will fail to advance through demographic transition.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Rising death rates could push births back up, potentially causing these countries to fall back to pre-</a:t>
            </a:r>
            <a:r>
              <a:rPr lang="en-US" sz="3600" smtClean="0"/>
              <a:t>industrial stage.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Empowerment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3" y="2017059"/>
            <a:ext cx="8518766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Fertility rates have dropped in countries</a:t>
            </a:r>
          </a:p>
          <a:p>
            <a:r>
              <a:rPr lang="en-US" sz="3200" dirty="0" smtClean="0"/>
              <a:t> where women have gained improved access to contraceptives and and family planning.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Better education opportunities.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When women have little power, more unintended pregnancies occur.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They have a lack of personal freedom and choice and gender equality. 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Empowerment</a:t>
            </a:r>
            <a:endParaRPr lang="en-US" dirty="0"/>
          </a:p>
        </p:txBody>
      </p:sp>
      <p:pic>
        <p:nvPicPr>
          <p:cNvPr id="6" name="Picture 5" descr="grap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451" y="2001478"/>
            <a:ext cx="6748443" cy="42169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Empowerment</a:t>
            </a: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66" y="2197099"/>
            <a:ext cx="5272406" cy="39492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Policies and Family Planning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341" y="1998110"/>
            <a:ext cx="76700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Data show that funding and policies that encourage family planning can effectively lower population growth rates.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India was the first nation to implement population control policies, but forced sterilization brought down the government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Thailand uses education based approach to family planning that has reduced the birthrate and slowed population since 1960’s 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Policies and Family Planning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341" y="1998110"/>
            <a:ext cx="767005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Government funded family planning education programs have reduced populations in Brazil, Mexico, Iran, Cuba and many other developing nations.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Despite the success of family planning internationally, recent republican administrations in the United States have declined to fund family-planning efforts by the United Nations.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Policies and Family Planning</a:t>
            </a:r>
            <a:endParaRPr lang="en-US" dirty="0"/>
          </a:p>
        </p:txBody>
      </p:sp>
      <p:pic>
        <p:nvPicPr>
          <p:cNvPr id="4" name="Picture 3" descr="1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0" y="2336799"/>
            <a:ext cx="5262325" cy="3078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0140" y="2336799"/>
            <a:ext cx="276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Educating women on family planning</a:t>
            </a:r>
            <a:endParaRPr lang="en-US" sz="2400" dirty="0"/>
          </a:p>
        </p:txBody>
      </p:sp>
      <p:pic>
        <p:nvPicPr>
          <p:cNvPr id="7" name="Picture 6" descr="2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348638"/>
            <a:ext cx="3810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Poverty and Population Growth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3" y="2017059"/>
            <a:ext cx="33606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Poor Countries tend to sow higher population</a:t>
            </a:r>
          </a:p>
          <a:p>
            <a:r>
              <a:rPr lang="en-US" sz="2800" dirty="0" smtClean="0"/>
              <a:t> growth rates than do wealthier nations.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This pattern is consistent with the Demographic</a:t>
            </a:r>
          </a:p>
          <a:p>
            <a:r>
              <a:rPr lang="en-US" sz="2800" dirty="0" smtClean="0"/>
              <a:t> Transition Model.</a:t>
            </a:r>
          </a:p>
          <a:p>
            <a:endParaRPr lang="en-US" sz="2400" dirty="0"/>
          </a:p>
        </p:txBody>
      </p:sp>
      <p:pic>
        <p:nvPicPr>
          <p:cNvPr id="6" name="Picture 5" descr="gers-fi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17" y="2335068"/>
            <a:ext cx="4361700" cy="38164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Affluent consumption impacts the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543" y="2017059"/>
            <a:ext cx="42203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Poverty can lead people into environmentally </a:t>
            </a:r>
          </a:p>
          <a:p>
            <a:r>
              <a:rPr lang="en-US" sz="2800" dirty="0" smtClean="0"/>
              <a:t>Destructive behavior, but wealth can produce</a:t>
            </a:r>
          </a:p>
          <a:p>
            <a:r>
              <a:rPr lang="en-US" sz="2800" dirty="0" smtClean="0"/>
              <a:t> even more severe and far reaching environmental impacts</a:t>
            </a:r>
            <a:r>
              <a:rPr lang="en-US" sz="3600" dirty="0" smtClean="0"/>
              <a:t>.</a:t>
            </a:r>
          </a:p>
          <a:p>
            <a:endParaRPr lang="en-US" sz="2400" dirty="0"/>
          </a:p>
        </p:txBody>
      </p:sp>
      <p:pic>
        <p:nvPicPr>
          <p:cNvPr id="6" name="Picture 5" descr="tras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08" y="2290598"/>
            <a:ext cx="4416732" cy="36009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193</TotalTime>
  <Words>531</Words>
  <Application>Microsoft Macintosh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Spectrum</vt:lpstr>
      <vt:lpstr>Chapter 7</vt:lpstr>
      <vt:lpstr>Women Empowerment</vt:lpstr>
      <vt:lpstr>Women Empowerment</vt:lpstr>
      <vt:lpstr>Women Empowerment</vt:lpstr>
      <vt:lpstr>Population Policies and Family Planning</vt:lpstr>
      <vt:lpstr>Population Policies and Family Planning</vt:lpstr>
      <vt:lpstr>Population Policies and Family Planning</vt:lpstr>
      <vt:lpstr>Poverty and Population Growth</vt:lpstr>
      <vt:lpstr>Affluent consumption impacts the environment</vt:lpstr>
      <vt:lpstr>Wealth gap and population growth contribute to conflict</vt:lpstr>
      <vt:lpstr>Wealth gap and population growth contribute to conflict</vt:lpstr>
      <vt:lpstr>Wealth gap and population growth contribute to conflict</vt:lpstr>
      <vt:lpstr>Wealth gap and population growth contribute to conflict</vt:lpstr>
      <vt:lpstr>HIV /AIDS Impact African Populations</vt:lpstr>
      <vt:lpstr>HIV /AIDS Impact African Populations</vt:lpstr>
      <vt:lpstr>Demographic changes have social, political and economic repercussions</vt:lpstr>
      <vt:lpstr>Demographic changes have social, political and economic repercussions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Part II</dc:title>
  <dc:creator>DASD</dc:creator>
  <cp:lastModifiedBy>DASD</cp:lastModifiedBy>
  <cp:revision>4</cp:revision>
  <dcterms:created xsi:type="dcterms:W3CDTF">2015-02-19T01:04:46Z</dcterms:created>
  <dcterms:modified xsi:type="dcterms:W3CDTF">2015-02-19T01:05:21Z</dcterms:modified>
</cp:coreProperties>
</file>