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877" autoAdjust="0"/>
  </p:normalViewPr>
  <p:slideViewPr>
    <p:cSldViewPr snapToObjects="1">
      <p:cViewPr>
        <p:scale>
          <a:sx n="95" d="100"/>
          <a:sy n="95" d="100"/>
        </p:scale>
        <p:origin x="-35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44C49-2B9C-3542-A8BD-7B5282971FAC}" type="datetimeFigureOut">
              <a:rPr lang="en-US" smtClean="0"/>
              <a:pPr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24983-17B9-4A4A-91EF-E0EEAFF1F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7575"/>
          </a:xfrm>
        </p:spPr>
        <p:txBody>
          <a:bodyPr/>
          <a:lstStyle/>
          <a:p>
            <a:r>
              <a:rPr lang="en-US" dirty="0" smtClean="0"/>
              <a:t>Chemical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620000" cy="3124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Phosphates (PO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Nitrates (NO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Dissolved Oxygen (DO)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Carbon Dioxide (CO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22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Phosphorus, Nitrate-Nitrogen, &amp; Ammonia Nitrogen (cont’d)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924800" cy="4267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Problems occur when large amounts of phosphorus and nitrogen are introduced into the stream.  As a result, there can be excessive algal growth depleting the available oxygen in the stream that fish and other aquatic organisms depend on…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Known as </a:t>
            </a:r>
            <a:r>
              <a:rPr lang="en-US" dirty="0" err="1" smtClean="0">
                <a:solidFill>
                  <a:srgbClr val="000000"/>
                </a:solidFill>
              </a:rPr>
              <a:t>Eutrophication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93775"/>
          </a:xfrm>
        </p:spPr>
        <p:txBody>
          <a:bodyPr/>
          <a:lstStyle/>
          <a:p>
            <a:r>
              <a:rPr lang="en-US" dirty="0" smtClean="0"/>
              <a:t>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229600" cy="45720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enters the water through the atmosphere and as a by product of organic decay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Thus an increase in the CO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reading could indicate sewage in the water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Oxygen and CO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are usually inversely related to one another because of the photosynthesis and respiration activities of the biota (living organisms)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7579895" cy="58533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05600" y="6204466"/>
            <a:ext cx="1712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Nasa.gov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534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Site Conditions also impact water quality: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153400" cy="3429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Weather Conditions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Air Temperature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Presence of debris and algae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Water color, appearance, and odor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Water temperature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1222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Site Conditions also impact water quality (cont’d):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3886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Temperature of water directly affects biological and chemical processes.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 colder the water the higher the dissolved oxygen.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Cold water and high (DO) is indicative of high quality streams.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Order in which tests should be conducted (Due to time constraints)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34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Nitrates (at least 10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Phosphates (8-10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Dissolved Oxygen (6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Carbon Dioxide (few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pH (few min)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Please refer to the chart on the back of your packet for acceptable and unacceptable levels of chemicals and the </a:t>
            </a:r>
            <a:r>
              <a:rPr lang="en-US" dirty="0" err="1" smtClean="0"/>
              <a:t>source(s</a:t>
            </a:r>
            <a:r>
              <a:rPr lang="en-US" dirty="0" smtClean="0"/>
              <a:t>) of such values.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9975"/>
          </a:xfrm>
        </p:spPr>
        <p:txBody>
          <a:bodyPr/>
          <a:lstStyle/>
          <a:p>
            <a:r>
              <a:rPr lang="en-US" dirty="0" smtClean="0"/>
              <a:t>Safety First!!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33528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These are chemical irritants.  It is required that all testers wear the appropriate safety goggles when using these chemicals. </a:t>
            </a:r>
          </a:p>
          <a:p>
            <a:pPr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Thoroughly wash your hands after handling the chemicals and treated water.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3775"/>
          </a:xfrm>
        </p:spPr>
        <p:txBody>
          <a:bodyPr/>
          <a:lstStyle/>
          <a:p>
            <a:r>
              <a:rPr lang="en-US" dirty="0" smtClean="0"/>
              <a:t>Disposal of Treated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05800" cy="4572000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In the laboratory</a:t>
            </a:r>
            <a:r>
              <a:rPr lang="en-US" sz="3200" dirty="0" smtClean="0">
                <a:solidFill>
                  <a:srgbClr val="000000"/>
                </a:solidFill>
              </a:rPr>
              <a:t>:  All tested water may be disposed of down the drain under running water.  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 the stream</a:t>
            </a:r>
            <a:r>
              <a:rPr lang="en-US" dirty="0" smtClean="0">
                <a:solidFill>
                  <a:srgbClr val="000000"/>
                </a:solidFill>
              </a:rPr>
              <a:t>: All tested water must be put in the waste container and disposed of in the laboratory upon our return.  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We do not want to contaminate the water with our testing waste.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841375"/>
          </a:xfrm>
        </p:spPr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4582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Measure of how acidic or alkaline the water is at the time of testing.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pH of the stream affects the ability of plants and wildlife to function and live.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pH is measured on a scale from 1 to 14.  Neutral pH is 7.  Acids are &lt;7 and </a:t>
            </a:r>
            <a:r>
              <a:rPr lang="en-US" dirty="0" err="1" smtClean="0">
                <a:solidFill>
                  <a:schemeClr val="tx1"/>
                </a:solidFill>
              </a:rPr>
              <a:t>alkalines</a:t>
            </a:r>
            <a:r>
              <a:rPr lang="en-US" dirty="0" smtClean="0">
                <a:solidFill>
                  <a:schemeClr val="tx1"/>
                </a:solidFill>
              </a:rPr>
              <a:t> are &gt;7.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Aquatic organisms prefer a pH range of 6.5 to 8.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462"/>
            <a:ext cx="7772400" cy="1069975"/>
          </a:xfrm>
        </p:spPr>
        <p:txBody>
          <a:bodyPr/>
          <a:lstStyle/>
          <a:p>
            <a:r>
              <a:rPr lang="en-US" dirty="0" smtClean="0"/>
              <a:t>Dissolved Oxygen (DO)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Aquatic organisms rely on the presence of oxygen in streams.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Water temperature and altitude, time of day, and seasons can all affect the amount of dissolved oxygen.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Oxygen is both produced AND consumed in a stream.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9975"/>
          </a:xfrm>
        </p:spPr>
        <p:txBody>
          <a:bodyPr/>
          <a:lstStyle/>
          <a:p>
            <a:r>
              <a:rPr lang="en-US" dirty="0" smtClean="0"/>
              <a:t>Dissolved Oxygen (cont’d)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962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Dissolved oxygen is higher in running water/riffles than still water, such as a pond or stream pool.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The presence of aquatic plants also affects dissolved oxygen concentrations.  Green plants release oxygen under water during photosynthesis.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1850"/>
            <a:ext cx="7772400" cy="1298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Phosphorus, Nitrate-Nitrogen, &amp; Ammonia Nitrogen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3276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Phosphorus and Nitrogen occur naturally in streams and are essential for plants and animals in small quantities.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Larger quantities are detrimental to stream quality.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146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Phosphorus, Nitrate-Nitrogen, &amp; Ammonia Nitrogen (cont’d)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3352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Naturally occurring sources include: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Soils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Weathering of Rocks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Animal and Plant Waste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146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Phosphorus, Nitrate-Nitrogen, &amp; Ammonia Nitrogen (cont’d)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Sources of Nutrients from human development: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Wastewater Treatment Plants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Runoff from fertilized agricultural fields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Residential areas/Lawns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Golf Courses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Runoff from commercial cleaning activities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634</Words>
  <Application>Microsoft Macintosh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Chemical Testing</vt:lpstr>
      <vt:lpstr>Safety First!!</vt:lpstr>
      <vt:lpstr>Disposal of Treated Water</vt:lpstr>
      <vt:lpstr>pH</vt:lpstr>
      <vt:lpstr>Dissolved Oxygen (DO)</vt:lpstr>
      <vt:lpstr>Dissolved Oxygen (cont’d)</vt:lpstr>
      <vt:lpstr>Phosphorus, Nitrate-Nitrogen, &amp; Ammonia Nitrogen</vt:lpstr>
      <vt:lpstr>Phosphorus, Nitrate-Nitrogen, &amp; Ammonia Nitrogen (cont’d)</vt:lpstr>
      <vt:lpstr>Phosphorus, Nitrate-Nitrogen, &amp; Ammonia Nitrogen (cont’d)</vt:lpstr>
      <vt:lpstr>Phosphorus, Nitrate-Nitrogen, &amp; Ammonia Nitrogen (cont’d)</vt:lpstr>
      <vt:lpstr>Carbon Dioxide (CO2)</vt:lpstr>
      <vt:lpstr>Slide 12</vt:lpstr>
      <vt:lpstr>Site Conditions also impact water quality:</vt:lpstr>
      <vt:lpstr>Site Conditions also impact water quality (cont’d):</vt:lpstr>
      <vt:lpstr>Order in which tests should be conducted (Due to time constraints)</vt:lpstr>
      <vt:lpstr>Please refer to the chart on the back of your packet for acceptable and unacceptable levels of chemicals and the source(s) of such values.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Testing</dc:title>
  <dc:creator>CFF</dc:creator>
  <cp:lastModifiedBy>DASD</cp:lastModifiedBy>
  <cp:revision>24</cp:revision>
  <dcterms:created xsi:type="dcterms:W3CDTF">2014-09-08T01:44:20Z</dcterms:created>
  <dcterms:modified xsi:type="dcterms:W3CDTF">2014-09-08T01:48:02Z</dcterms:modified>
</cp:coreProperties>
</file>