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Default Extension="gif" ContentType="image/gif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60" r:id="rId1"/>
  </p:sldMasterIdLst>
  <p:sldIdLst>
    <p:sldId id="256" r:id="rId2"/>
    <p:sldId id="257" r:id="rId3"/>
    <p:sldId id="26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 showGuides="1">
      <p:cViewPr varScale="1">
        <p:scale>
          <a:sx n="68" d="100"/>
          <a:sy n="68" d="100"/>
        </p:scale>
        <p:origin x="-64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F6654-C933-974B-9FE1-98AD0980543A}" type="datetimeFigureOut">
              <a:rPr lang="en-US" smtClean="0"/>
              <a:t>7/11/14</a:t>
            </a:fld>
            <a:endParaRPr lang="en-US" dirty="0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CF92F-7A9C-934E-A75E-73290DA796F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F6654-C933-974B-9FE1-98AD0980543A}" type="datetimeFigureOut">
              <a:rPr lang="en-US" smtClean="0"/>
              <a:t>7/11/14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CF92F-7A9C-934E-A75E-73290DA796F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F6654-C933-974B-9FE1-98AD0980543A}" type="datetimeFigureOut">
              <a:rPr lang="en-US" smtClean="0"/>
              <a:t>7/11/14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CF92F-7A9C-934E-A75E-73290DA796F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F6654-C933-974B-9FE1-98AD0980543A}" type="datetimeFigureOut">
              <a:rPr lang="en-US" smtClean="0"/>
              <a:t>7/11/14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CF92F-7A9C-934E-A75E-73290DA796F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F6654-C933-974B-9FE1-98AD0980543A}" type="datetimeFigureOut">
              <a:rPr lang="en-US" smtClean="0"/>
              <a:t>7/11/14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CF92F-7A9C-934E-A75E-73290DA796F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F6654-C933-974B-9FE1-98AD0980543A}" type="datetimeFigureOut">
              <a:rPr lang="en-US" smtClean="0"/>
              <a:t>7/11/14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CF92F-7A9C-934E-A75E-73290DA796F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F6654-C933-974B-9FE1-98AD0980543A}" type="datetimeFigureOut">
              <a:rPr lang="en-US" smtClean="0"/>
              <a:t>7/11/14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CF92F-7A9C-934E-A75E-73290DA796F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F6654-C933-974B-9FE1-98AD0980543A}" type="datetimeFigureOut">
              <a:rPr lang="en-US" smtClean="0"/>
              <a:t>7/11/14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CF92F-7A9C-934E-A75E-73290DA796F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F6654-C933-974B-9FE1-98AD0980543A}" type="datetimeFigureOut">
              <a:rPr lang="en-US" smtClean="0"/>
              <a:t>7/11/14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CF92F-7A9C-934E-A75E-73290DA796F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F6654-C933-974B-9FE1-98AD0980543A}" type="datetimeFigureOut">
              <a:rPr lang="en-US" smtClean="0"/>
              <a:t>7/11/14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CF92F-7A9C-934E-A75E-73290DA796F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F6654-C933-974B-9FE1-98AD0980543A}" type="datetimeFigureOut">
              <a:rPr lang="en-US" smtClean="0"/>
              <a:t>7/11/14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CF92F-7A9C-934E-A75E-73290DA796F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</a:lstStyle>
          <a:p>
            <a:pPr marL="0" algn="l" eaLnBrk="1" latinLnBrk="0" hangingPunct="1"/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9" name="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</a:lstStyle>
          <a:p>
            <a:fld id="{836F6654-C933-974B-9FE1-98AD0980543A}" type="datetimeFigureOut">
              <a:rPr lang="en-US" smtClean="0"/>
              <a:t>7/11/14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</a:lstStyle>
          <a:p>
            <a:fld id="{4BECF92F-7A9C-934E-A75E-73290DA796F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Relationship Id="rId3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3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Relationship Id="rId3" Type="http://schemas.openxmlformats.org/officeDocument/2006/relationships/image" Target="../media/image11.gi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Relationship Id="rId3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Day 12 Communication and Technology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3341288"/>
          </a:xfrm>
        </p:spPr>
        <p:txBody>
          <a:bodyPr>
            <a:normAutofit/>
          </a:bodyPr>
          <a:lstStyle/>
          <a:p>
            <a:pPr>
              <a:buFont typeface="Arial"/>
              <a:buChar char="•"/>
            </a:pPr>
            <a:r>
              <a:rPr lang="en-US" sz="3600" dirty="0" smtClean="0"/>
              <a:t>When we communicate we use many devices.</a:t>
            </a:r>
          </a:p>
          <a:p>
            <a:pPr>
              <a:buFont typeface="Arial"/>
              <a:buChar char="•"/>
            </a:pPr>
            <a:r>
              <a:rPr lang="en-US" sz="3600" dirty="0" smtClean="0"/>
              <a:t>We can communicate in many ways.</a:t>
            </a:r>
            <a:endParaRPr lang="en-US" dirty="0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WE can download information from a website with just one click.</a:t>
            </a:r>
            <a:endParaRPr lang="en-US" dirty="0"/>
          </a:p>
        </p:txBody>
      </p:sp>
      <p:pic>
        <p:nvPicPr>
          <p:cNvPr id="4" name="Picture 3" descr="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0855" y="2819762"/>
            <a:ext cx="3902833" cy="4038237"/>
          </a:xfrm>
          <a:prstGeom prst="rect">
            <a:avLst/>
          </a:prstGeom>
        </p:spPr>
      </p:pic>
      <p:pic>
        <p:nvPicPr>
          <p:cNvPr id="6" name="Picture 5" descr="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0218" y="2329805"/>
            <a:ext cx="2931185" cy="219838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35608" y="4892569"/>
            <a:ext cx="22247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Computer Mouse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For entertainment we can use a DVD player, CD player and MP3 player.</a:t>
            </a:r>
            <a:endParaRPr lang="en-US" dirty="0"/>
          </a:p>
        </p:txBody>
      </p:sp>
      <p:pic>
        <p:nvPicPr>
          <p:cNvPr id="4" name="Picture 3" descr="a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5608" y="2061725"/>
            <a:ext cx="3175346" cy="3175346"/>
          </a:xfrm>
          <a:prstGeom prst="rect">
            <a:avLst/>
          </a:prstGeom>
        </p:spPr>
      </p:pic>
      <p:pic>
        <p:nvPicPr>
          <p:cNvPr id="5" name="Picture 4" descr="b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2225" y="1539586"/>
            <a:ext cx="2531330" cy="2531330"/>
          </a:xfrm>
          <a:prstGeom prst="rect">
            <a:avLst/>
          </a:prstGeom>
        </p:spPr>
      </p:pic>
      <p:pic>
        <p:nvPicPr>
          <p:cNvPr id="6" name="Picture 5" descr="c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6216" y="4070916"/>
            <a:ext cx="3387006" cy="254278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End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8790" y="274638"/>
            <a:ext cx="792521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When we want to talk or chat with someone we can make a call using a telephone or cell phone.</a:t>
            </a:r>
            <a:endParaRPr lang="en-US" dirty="0"/>
          </a:p>
        </p:txBody>
      </p:sp>
      <p:pic>
        <p:nvPicPr>
          <p:cNvPr id="4" name="Picture 3" descr="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22500"/>
            <a:ext cx="5080000" cy="3810000"/>
          </a:xfrm>
          <a:prstGeom prst="rect">
            <a:avLst/>
          </a:prstGeom>
        </p:spPr>
      </p:pic>
      <p:pic>
        <p:nvPicPr>
          <p:cNvPr id="5" name="Picture 4" descr="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4080" y="3429000"/>
            <a:ext cx="3124200" cy="26035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Conservation</a:t>
            </a:r>
            <a:endParaRPr lang="en-US" dirty="0"/>
          </a:p>
        </p:txBody>
      </p:sp>
      <p:pic>
        <p:nvPicPr>
          <p:cNvPr id="4" name="Picture 3" descr="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499" y="1417638"/>
            <a:ext cx="6451003" cy="517513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We can use the computer to send an email.</a:t>
            </a:r>
            <a:endParaRPr lang="en-US" dirty="0"/>
          </a:p>
        </p:txBody>
      </p:sp>
      <p:pic>
        <p:nvPicPr>
          <p:cNvPr id="4" name="Picture 3" descr="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862" y="1801982"/>
            <a:ext cx="4508678" cy="4508678"/>
          </a:xfrm>
          <a:prstGeom prst="rect">
            <a:avLst/>
          </a:prstGeom>
        </p:spPr>
      </p:pic>
      <p:pic>
        <p:nvPicPr>
          <p:cNvPr id="5" name="Picture 4" descr="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5688" y="1801982"/>
            <a:ext cx="3048000" cy="21336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We can use our mobile phone (cell phone) to send a text message. This is called digital communication.</a:t>
            </a:r>
            <a:endParaRPr lang="en-US" dirty="0"/>
          </a:p>
        </p:txBody>
      </p:sp>
      <p:pic>
        <p:nvPicPr>
          <p:cNvPr id="4" name="Picture 3" descr="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9394" y="2185987"/>
            <a:ext cx="6405211" cy="360293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We communicate on the internet using our laptop (computer).</a:t>
            </a:r>
            <a:endParaRPr lang="en-US" dirty="0"/>
          </a:p>
        </p:txBody>
      </p:sp>
      <p:pic>
        <p:nvPicPr>
          <p:cNvPr id="4" name="Picture 3" descr="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9964" y="1680653"/>
            <a:ext cx="5165496" cy="2670372"/>
          </a:xfrm>
          <a:prstGeom prst="rect">
            <a:avLst/>
          </a:prstGeom>
        </p:spPr>
      </p:pic>
      <p:pic>
        <p:nvPicPr>
          <p:cNvPr id="5" name="Picture 4" descr="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3688" y="4000500"/>
            <a:ext cx="3810000" cy="28575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208587" y="6143722"/>
            <a:ext cx="1830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Keyboard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370359" y="4909170"/>
            <a:ext cx="1830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Screen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We can send a letter in an envelope by post.</a:t>
            </a:r>
            <a:endParaRPr lang="en-US" dirty="0"/>
          </a:p>
        </p:txBody>
      </p:sp>
      <p:pic>
        <p:nvPicPr>
          <p:cNvPr id="4" name="Picture 3" descr="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5608" y="2052812"/>
            <a:ext cx="2280820" cy="3119661"/>
          </a:xfrm>
          <a:prstGeom prst="rect">
            <a:avLst/>
          </a:prstGeom>
        </p:spPr>
      </p:pic>
      <p:pic>
        <p:nvPicPr>
          <p:cNvPr id="5" name="Picture 4" descr="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5358" y="1792696"/>
            <a:ext cx="4808330" cy="435569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Address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Mailing Address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40 South Street</a:t>
            </a:r>
          </a:p>
          <a:p>
            <a:pPr>
              <a:buNone/>
            </a:pPr>
            <a:r>
              <a:rPr lang="en-US" dirty="0" smtClean="0"/>
              <a:t>Philadelphia, Pa. 19234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Email Address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Jsmith@gmail.com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We can communicate with a photograph using a camera.</a:t>
            </a:r>
            <a:endParaRPr lang="en-US" dirty="0"/>
          </a:p>
        </p:txBody>
      </p:sp>
      <p:pic>
        <p:nvPicPr>
          <p:cNvPr id="4" name="Picture 3" descr="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7959" y="1679910"/>
            <a:ext cx="4240218" cy="3498179"/>
          </a:xfrm>
          <a:prstGeom prst="rect">
            <a:avLst/>
          </a:prstGeom>
        </p:spPr>
      </p:pic>
      <p:pic>
        <p:nvPicPr>
          <p:cNvPr id="5" name="Picture 4" descr="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3962" y="3977547"/>
            <a:ext cx="3109726" cy="2435952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Solstice.thmx</Template>
  <TotalTime>30</TotalTime>
  <Words>157</Words>
  <Application>Microsoft Macintosh PowerPoint</Application>
  <PresentationFormat>On-screen Show (4:3)</PresentationFormat>
  <Paragraphs>25</Paragraphs>
  <Slides>12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Solstice</vt:lpstr>
      <vt:lpstr>Day 12 Communication and Technology</vt:lpstr>
      <vt:lpstr>When we want to talk or chat with someone we can make a call using a telephone or cell phone.</vt:lpstr>
      <vt:lpstr>Conservation</vt:lpstr>
      <vt:lpstr>We can use the computer to send an email.</vt:lpstr>
      <vt:lpstr>We can use our mobile phone (cell phone) to send a text message. This is called digital communication.</vt:lpstr>
      <vt:lpstr>We communicate on the internet using our laptop (computer).</vt:lpstr>
      <vt:lpstr>We can send a letter in an envelope by post.</vt:lpstr>
      <vt:lpstr> Address</vt:lpstr>
      <vt:lpstr>We can communicate with a photograph using a camera.</vt:lpstr>
      <vt:lpstr>WE can download information from a website with just one click.</vt:lpstr>
      <vt:lpstr>For entertainment we can use a DVD player, CD player and MP3 player.</vt:lpstr>
      <vt:lpstr>The End</vt:lpstr>
    </vt:vector>
  </TitlesOfParts>
  <Company>DASD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Day 12 Communication and Technology</dc:title>
  <dc:creator>DASD</dc:creator>
  <cp:lastModifiedBy>DASD</cp:lastModifiedBy>
  <cp:revision>1</cp:revision>
  <dcterms:created xsi:type="dcterms:W3CDTF">2014-07-11T13:14:20Z</dcterms:created>
  <dcterms:modified xsi:type="dcterms:W3CDTF">2014-07-11T13:45:06Z</dcterms:modified>
</cp:coreProperties>
</file>