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338D-8774-6D41-A97D-6B094E0F3B49}" type="datetimeFigureOut">
              <a:rPr lang="en-US" smtClean="0"/>
              <a:t>7/11/14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6648-EC5A-B440-905C-515F7EBE23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338D-8774-6D41-A97D-6B094E0F3B49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6648-EC5A-B440-905C-515F7EBE2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338D-8774-6D41-A97D-6B094E0F3B49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6648-EC5A-B440-905C-515F7EBE2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338D-8774-6D41-A97D-6B094E0F3B49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6648-EC5A-B440-905C-515F7EBE2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338D-8774-6D41-A97D-6B094E0F3B49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6648-EC5A-B440-905C-515F7EBE230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338D-8774-6D41-A97D-6B094E0F3B49}" type="datetimeFigureOut">
              <a:rPr lang="en-US" smtClean="0"/>
              <a:t>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6648-EC5A-B440-905C-515F7EBE2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338D-8774-6D41-A97D-6B094E0F3B49}" type="datetimeFigureOut">
              <a:rPr lang="en-US" smtClean="0"/>
              <a:t>7/11/14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6648-EC5A-B440-905C-515F7EBE2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338D-8774-6D41-A97D-6B094E0F3B49}" type="datetimeFigureOut">
              <a:rPr lang="en-US" smtClean="0"/>
              <a:t>7/11/14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6648-EC5A-B440-905C-515F7EBE2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338D-8774-6D41-A97D-6B094E0F3B49}" type="datetimeFigureOut">
              <a:rPr lang="en-US" smtClean="0"/>
              <a:t>7/11/14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6648-EC5A-B440-905C-515F7EBE230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338D-8774-6D41-A97D-6B094E0F3B49}" type="datetimeFigureOut">
              <a:rPr lang="en-US" smtClean="0"/>
              <a:t>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6648-EC5A-B440-905C-515F7EBE2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338D-8774-6D41-A97D-6B094E0F3B49}" type="datetimeFigureOut">
              <a:rPr lang="en-US" smtClean="0"/>
              <a:t>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6648-EC5A-B440-905C-515F7EBE23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E53B338D-8774-6D41-A97D-6B094E0F3B49}" type="datetimeFigureOut">
              <a:rPr lang="en-US" smtClean="0"/>
              <a:t>7/11/14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51FA6648-EC5A-B440-905C-515F7EBE230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13 Documents and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  learn to use any documents and texts during our lives.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Notes</a:t>
            </a:r>
            <a:endParaRPr lang="en-US" dirty="0"/>
          </a:p>
        </p:txBody>
      </p:sp>
      <p:pic>
        <p:nvPicPr>
          <p:cNvPr id="4" name="Picture 3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760" y="1417638"/>
            <a:ext cx="4919314" cy="52939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Advertisement – A message is used in an advertisement to get us to by an item.</a:t>
            </a:r>
            <a:endParaRPr lang="en-US" dirty="0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0" y="1417638"/>
            <a:ext cx="3344986" cy="47861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and Bill</a:t>
            </a:r>
            <a:endParaRPr lang="en-US" dirty="0"/>
          </a:p>
        </p:txBody>
      </p:sp>
      <p:pic>
        <p:nvPicPr>
          <p:cNvPr id="4" name="Picture 3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970" y="1417638"/>
            <a:ext cx="3954385" cy="50092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Books, cards and diary</a:t>
            </a:r>
            <a:endParaRPr lang="en-US" dirty="0"/>
          </a:p>
        </p:txBody>
      </p:sp>
      <p:pic>
        <p:nvPicPr>
          <p:cNvPr id="4" name="Picture 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44" y="1358900"/>
            <a:ext cx="2921000" cy="2070100"/>
          </a:xfrm>
          <a:prstGeom prst="rect">
            <a:avLst/>
          </a:prstGeom>
        </p:spPr>
      </p:pic>
      <p:pic>
        <p:nvPicPr>
          <p:cNvPr id="5" name="Picture 4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167" y="1417638"/>
            <a:ext cx="3289300" cy="2463800"/>
          </a:xfrm>
          <a:prstGeom prst="rect">
            <a:avLst/>
          </a:prstGeom>
        </p:spPr>
      </p:pic>
      <p:pic>
        <p:nvPicPr>
          <p:cNvPr id="7" name="Picture 6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05" y="3429000"/>
            <a:ext cx="2976562" cy="29765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Menu, Diploma, and Ticket.</a:t>
            </a:r>
            <a:endParaRPr lang="en-US" dirty="0"/>
          </a:p>
        </p:txBody>
      </p:sp>
      <p:pic>
        <p:nvPicPr>
          <p:cNvPr id="4" name="Picture 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808" y="1417638"/>
            <a:ext cx="2070100" cy="3911600"/>
          </a:xfrm>
          <a:prstGeom prst="rect">
            <a:avLst/>
          </a:prstGeom>
        </p:spPr>
      </p:pic>
      <p:pic>
        <p:nvPicPr>
          <p:cNvPr id="5" name="Picture 4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36" y="1417638"/>
            <a:ext cx="3714391" cy="2868653"/>
          </a:xfrm>
          <a:prstGeom prst="rect">
            <a:avLst/>
          </a:prstGeom>
        </p:spPr>
      </p:pic>
      <p:pic>
        <p:nvPicPr>
          <p:cNvPr id="7" name="Picture 6" descr="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80" y="4286290"/>
            <a:ext cx="2448714" cy="25717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 and Postcard</a:t>
            </a:r>
            <a:endParaRPr lang="en-US" dirty="0"/>
          </a:p>
        </p:txBody>
      </p:sp>
      <p:pic>
        <p:nvPicPr>
          <p:cNvPr id="8" name="Picture 7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45" y="1175721"/>
            <a:ext cx="3178119" cy="4112859"/>
          </a:xfrm>
          <a:prstGeom prst="rect">
            <a:avLst/>
          </a:prstGeom>
        </p:spPr>
      </p:pic>
      <p:pic>
        <p:nvPicPr>
          <p:cNvPr id="14" name="Picture 1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15903"/>
            <a:ext cx="4096510" cy="26683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Newspaper and Magazine</a:t>
            </a:r>
            <a:endParaRPr lang="en-US" dirty="0"/>
          </a:p>
        </p:txBody>
      </p:sp>
      <p:pic>
        <p:nvPicPr>
          <p:cNvPr id="4" name="Picture 3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71" y="1911743"/>
            <a:ext cx="3417329" cy="2562997"/>
          </a:xfrm>
          <a:prstGeom prst="rect">
            <a:avLst/>
          </a:prstGeom>
        </p:spPr>
      </p:pic>
      <p:pic>
        <p:nvPicPr>
          <p:cNvPr id="5" name="Picture 4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251" y="1745429"/>
            <a:ext cx="2554850" cy="35001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Passport</a:t>
            </a:r>
            <a:endParaRPr lang="en-US" dirty="0"/>
          </a:p>
        </p:txBody>
      </p:sp>
      <p:pic>
        <p:nvPicPr>
          <p:cNvPr id="4" name="Picture 3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643" y="2014312"/>
            <a:ext cx="2387600" cy="3403600"/>
          </a:xfrm>
          <a:prstGeom prst="rect">
            <a:avLst/>
          </a:prstGeom>
        </p:spPr>
      </p:pic>
      <p:pic>
        <p:nvPicPr>
          <p:cNvPr id="5" name="Picture 4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888" y="887569"/>
            <a:ext cx="3565590" cy="50828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License – Types </a:t>
            </a:r>
            <a:endParaRPr lang="en-US" dirty="0"/>
          </a:p>
        </p:txBody>
      </p:sp>
      <p:pic>
        <p:nvPicPr>
          <p:cNvPr id="4" name="Picture 3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00" y="1803400"/>
            <a:ext cx="5003800" cy="1625600"/>
          </a:xfrm>
          <a:prstGeom prst="rect">
            <a:avLst/>
          </a:prstGeom>
        </p:spPr>
      </p:pic>
      <p:pic>
        <p:nvPicPr>
          <p:cNvPr id="5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418" y="4002398"/>
            <a:ext cx="3213100" cy="2527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1862" y="1803400"/>
            <a:ext cx="219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License Plate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35609" y="4593786"/>
            <a:ext cx="313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License to practice medicine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30</TotalTime>
  <Words>66</Words>
  <Application>Microsoft Macintosh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Day 13 Documents and Text</vt:lpstr>
      <vt:lpstr>Advertisement – A message is used in an advertisement to get us to by an item.</vt:lpstr>
      <vt:lpstr>Article and Bill</vt:lpstr>
      <vt:lpstr>Books, cards and diary</vt:lpstr>
      <vt:lpstr>Menu, Diploma, and Ticket.</vt:lpstr>
      <vt:lpstr>Letter and Postcard</vt:lpstr>
      <vt:lpstr>Newspaper and Magazine</vt:lpstr>
      <vt:lpstr>Passport</vt:lpstr>
      <vt:lpstr>License – Types </vt:lpstr>
      <vt:lpstr>Notes</vt:lpstr>
    </vt:vector>
  </TitlesOfParts>
  <Company>DASD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13 Documents and Text</dc:title>
  <dc:creator>DASD</dc:creator>
  <cp:lastModifiedBy>DASD</cp:lastModifiedBy>
  <cp:revision>2</cp:revision>
  <dcterms:created xsi:type="dcterms:W3CDTF">2014-07-11T13:46:22Z</dcterms:created>
  <dcterms:modified xsi:type="dcterms:W3CDTF">2014-07-11T14:16:50Z</dcterms:modified>
</cp:coreProperties>
</file>