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7" r:id="rId2"/>
    <p:sldId id="256" r:id="rId3"/>
    <p:sldId id="257" r:id="rId4"/>
    <p:sldId id="269" r:id="rId5"/>
    <p:sldId id="270" r:id="rId6"/>
    <p:sldId id="271" r:id="rId7"/>
    <p:sldId id="282" r:id="rId8"/>
    <p:sldId id="283" r:id="rId9"/>
    <p:sldId id="272" r:id="rId10"/>
    <p:sldId id="281" r:id="rId11"/>
    <p:sldId id="273" r:id="rId12"/>
    <p:sldId id="274" r:id="rId13"/>
    <p:sldId id="275" r:id="rId14"/>
    <p:sldId id="280" r:id="rId15"/>
    <p:sldId id="276" r:id="rId16"/>
    <p:sldId id="277" r:id="rId17"/>
    <p:sldId id="278" r:id="rId18"/>
    <p:sldId id="279" r:id="rId19"/>
    <p:sldId id="285" r:id="rId20"/>
    <p:sldId id="258" r:id="rId21"/>
    <p:sldId id="259" r:id="rId22"/>
    <p:sldId id="261" r:id="rId23"/>
    <p:sldId id="284" r:id="rId24"/>
    <p:sldId id="26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A96601C4-D575-3148-8B1B-82162BB2480B}" type="datetimeFigureOut">
              <a:rPr lang="en-US" smtClean="0"/>
              <a:pPr/>
              <a:t>7/9/14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C8746A97-7CC5-D149-B9C6-4243806054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</a:t>
            </a:r>
            <a:r>
              <a:rPr lang="en-US" dirty="0" smtClean="0"/>
              <a:t>5 - </a:t>
            </a:r>
            <a:r>
              <a:rPr lang="en-US" dirty="0" smtClean="0"/>
              <a:t>Town and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/>
              <a:t>I was born in Downingtown, Pennsylvania, in the United States of America.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Downingtown is a small town.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Philadelphia is the closest big city.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1465" y="437453"/>
            <a:ext cx="3650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Philadelphia Zoo</a:t>
            </a:r>
            <a:endParaRPr lang="en-US" sz="4000" dirty="0"/>
          </a:p>
        </p:txBody>
      </p:sp>
      <p:pic>
        <p:nvPicPr>
          <p:cNvPr id="3" name="Picture 2" descr="zoo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64" y="1656410"/>
            <a:ext cx="7441727" cy="42146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0468711.cdn.cloudfiles.rackspacecloud.com/philadelphia-phillies-citizens-bank-park-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933" y="1177893"/>
            <a:ext cx="7999067" cy="53281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1465" y="437453"/>
            <a:ext cx="200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Ball Park</a:t>
            </a:r>
            <a:endParaRPr lang="en-US" sz="4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o.aolcdn.com/dims-shared/dims/TRAV/1/592/592/90/http:/o.aolcdn.com/hss/storage/adam/c608c7b766c72d8cc412dd30f0ef94bd/philadelphia-pa-5-592mz071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551" y="1177892"/>
            <a:ext cx="7847180" cy="518318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0551" y="83510"/>
            <a:ext cx="6955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Square – with a small park to sit. 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istoric Philadelph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644" y="1627687"/>
            <a:ext cx="7890088" cy="52303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7644" y="83510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Street –Road.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1465" y="437453"/>
            <a:ext cx="6891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Crossroads, crossing and corner</a:t>
            </a:r>
            <a:endParaRPr lang="en-US" sz="4000" dirty="0"/>
          </a:p>
        </p:txBody>
      </p:sp>
      <p:pic>
        <p:nvPicPr>
          <p:cNvPr id="3" name="Picture 2" descr="crossroa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64" y="1145339"/>
            <a:ext cx="5595927" cy="5113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10390" y="3165585"/>
            <a:ext cx="17393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Corner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isitingdc.com/images/philadelphia-airport-add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720" y="905405"/>
            <a:ext cx="7473506" cy="57296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1465" y="197519"/>
            <a:ext cx="1766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Airport</a:t>
            </a:r>
            <a:endParaRPr lang="en-US" sz="4000" dirty="0"/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2143308" y="1486429"/>
            <a:ext cx="2628271" cy="146622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pload.wikimedia.org/wikipedia/commons/8/8f/Philadelphia_Museum_of_Art_Pennsylvania_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236" y="1040533"/>
            <a:ext cx="7911106" cy="52469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8535" y="332647"/>
            <a:ext cx="5189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Philadelphia Art </a:t>
            </a:r>
            <a:r>
              <a:rPr lang="en-US" sz="4000" dirty="0" err="1" smtClean="0"/>
              <a:t>Musium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ronsaari.com/stockImages/philadelphia/BenFranklinBridgeDayt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905" y="1416890"/>
            <a:ext cx="7776694" cy="51653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01465" y="437453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Bridge</a:t>
            </a:r>
            <a:endParaRPr lang="en-US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hollyturner.files.wordpress.com/2009/11/imgp9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2900" y="1012250"/>
            <a:ext cx="7642500" cy="57349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72900" y="83510"/>
            <a:ext cx="4826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Philadelphia Love </a:t>
            </a:r>
            <a:r>
              <a:rPr lang="en-US" sz="4000" dirty="0" smtClean="0">
                <a:solidFill>
                  <a:srgbClr val="FF0000"/>
                </a:solidFill>
              </a:rPr>
              <a:t>Park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2900" y="83510"/>
            <a:ext cx="2448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Playground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" name="Picture 2" descr="playground-service-play-structures-20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82" y="1092946"/>
            <a:ext cx="8098118" cy="53650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5182" y="-376194"/>
            <a:ext cx="7918818" cy="1472184"/>
          </a:xfrm>
        </p:spPr>
        <p:txBody>
          <a:bodyPr/>
          <a:lstStyle/>
          <a:p>
            <a:r>
              <a:rPr lang="en-US" dirty="0" smtClean="0"/>
              <a:t>Town – Downingtown (My Town)</a:t>
            </a:r>
            <a:endParaRPr lang="en-US" dirty="0"/>
          </a:p>
        </p:txBody>
      </p:sp>
      <p:pic>
        <p:nvPicPr>
          <p:cNvPr id="4" name="Picture 3" descr="downingto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89" y="1488588"/>
            <a:ext cx="6837369" cy="512142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 Station</a:t>
            </a:r>
            <a:endParaRPr lang="en-US" dirty="0"/>
          </a:p>
        </p:txBody>
      </p:sp>
      <p:pic>
        <p:nvPicPr>
          <p:cNvPr id="4" name="Content Placeholder 3" descr="train"/>
          <p:cNvPicPr>
            <a:picLocks noGrp="1" noChangeAspect="1"/>
          </p:cNvPicPr>
          <p:nvPr>
            <p:ph idx="1"/>
          </p:nvPr>
        </p:nvPicPr>
        <p:blipFill>
          <a:blip r:embed="rId2"/>
          <a:srcRect l="-4793" r="-4793"/>
          <a:stretch>
            <a:fillRect/>
          </a:stretch>
        </p:blipFill>
        <p:spPr/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Station</a:t>
            </a:r>
            <a:endParaRPr lang="en-US" dirty="0"/>
          </a:p>
        </p:txBody>
      </p:sp>
      <p:pic>
        <p:nvPicPr>
          <p:cNvPr id="4" name="Content Placeholder 3" descr="bus"/>
          <p:cNvPicPr>
            <a:picLocks noGrp="1" noChangeAspect="1"/>
          </p:cNvPicPr>
          <p:nvPr>
            <p:ph idx="1"/>
          </p:nvPr>
        </p:nvPicPr>
        <p:blipFill>
          <a:blip r:embed="rId2"/>
          <a:srcRect t="-22307" b="-22307"/>
          <a:stretch>
            <a:fillRect/>
          </a:stretch>
        </p:blipFill>
        <p:spPr>
          <a:xfrm>
            <a:off x="1435608" y="858853"/>
            <a:ext cx="7498080" cy="519624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Stop</a:t>
            </a:r>
            <a:endParaRPr lang="en-US" dirty="0"/>
          </a:p>
        </p:txBody>
      </p:sp>
      <p:pic>
        <p:nvPicPr>
          <p:cNvPr id="4" name="Content Placeholder 3" descr="busstop"/>
          <p:cNvPicPr>
            <a:picLocks noGrp="1" noChangeAspect="1"/>
          </p:cNvPicPr>
          <p:nvPr>
            <p:ph idx="1"/>
          </p:nvPr>
        </p:nvPicPr>
        <p:blipFill>
          <a:blip r:embed="rId2"/>
          <a:srcRect l="-1789" r="-1789"/>
          <a:stretch>
            <a:fillRect/>
          </a:stretch>
        </p:blipFill>
        <p:spPr/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Subway Station - Underground</a:t>
            </a:r>
            <a:endParaRPr lang="en-US" dirty="0"/>
          </a:p>
        </p:txBody>
      </p:sp>
      <p:pic>
        <p:nvPicPr>
          <p:cNvPr id="4" name="Content Placeholder 3" descr="sub"/>
          <p:cNvPicPr>
            <a:picLocks noGrp="1" noChangeAspect="1"/>
          </p:cNvPicPr>
          <p:nvPr>
            <p:ph idx="1"/>
          </p:nvPr>
        </p:nvPicPr>
        <p:blipFill>
          <a:blip r:embed="rId2"/>
          <a:srcRect l="-2615" r="-2615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Station </a:t>
            </a:r>
            <a:endParaRPr lang="en-US" dirty="0"/>
          </a:p>
        </p:txBody>
      </p:sp>
      <p:pic>
        <p:nvPicPr>
          <p:cNvPr id="4" name="Content Placeholder 3" descr="gas_station_gas_pump_overlay_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4" r="-1814"/>
          <a:stretch>
            <a:fillRect/>
          </a:stretch>
        </p:blipFill>
        <p:spPr>
          <a:xfrm>
            <a:off x="1122867" y="1447800"/>
            <a:ext cx="7810821" cy="48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– Philadelphia (My City)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urban.sbts.edu/files/philadelphia-at-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315" y="1417638"/>
            <a:ext cx="7675373" cy="5154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Philadelphia – City of Brotherly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 of Pennsylvania – created in 1682 </a:t>
            </a:r>
          </a:p>
          <a:p>
            <a:r>
              <a:rPr lang="en-US" dirty="0" smtClean="0"/>
              <a:t>Largest city in Pennsylvania</a:t>
            </a:r>
          </a:p>
          <a:p>
            <a:r>
              <a:rPr lang="en-US" dirty="0" smtClean="0"/>
              <a:t>135 Square Miles – same as Chinese city Chengdu</a:t>
            </a:r>
          </a:p>
          <a:p>
            <a:r>
              <a:rPr lang="en-US" dirty="0" smtClean="0"/>
              <a:t>1.5 million people – same as </a:t>
            </a:r>
            <a:r>
              <a:rPr lang="en-US" dirty="0" err="1" smtClean="0"/>
              <a:t>Zhuhai</a:t>
            </a:r>
            <a:endParaRPr lang="en-US" dirty="0" smtClean="0"/>
          </a:p>
          <a:p>
            <a:r>
              <a:rPr lang="en-US" dirty="0" smtClean="0"/>
              <a:t>Was the capital of the 13 Colonies during the American Revolution</a:t>
            </a:r>
          </a:p>
          <a:p>
            <a:r>
              <a:rPr lang="en-US" dirty="0" smtClean="0"/>
              <a:t>Was the capital of the United States for a few years</a:t>
            </a:r>
          </a:p>
          <a:p>
            <a:r>
              <a:rPr lang="en-US" dirty="0" smtClean="0"/>
              <a:t>Declaration of Independence and US Constitution written </a:t>
            </a:r>
            <a:r>
              <a:rPr lang="en-US" smtClean="0"/>
              <a:t>in Philadelphia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logy.com/satellite/cities/map/philadelphia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382000" cy="5565650"/>
          </a:xfrm>
          <a:prstGeom prst="rect">
            <a:avLst/>
          </a:prstGeom>
          <a:noFill/>
        </p:spPr>
      </p:pic>
      <p:sp>
        <p:nvSpPr>
          <p:cNvPr id="3" name="Oval 2"/>
          <p:cNvSpPr/>
          <p:nvPr/>
        </p:nvSpPr>
        <p:spPr>
          <a:xfrm>
            <a:off x="7620767" y="2558234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17549" y="991985"/>
            <a:ext cx="152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Downingtown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976587" y="1914054"/>
            <a:ext cx="1049060" cy="239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1465" y="437453"/>
            <a:ext cx="5583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Italian Market Philadelphia</a:t>
            </a:r>
            <a:endParaRPr lang="en-US" sz="4000" dirty="0"/>
          </a:p>
        </p:txBody>
      </p:sp>
      <p:pic>
        <p:nvPicPr>
          <p:cNvPr id="4" name="Picture 3" descr="mark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65" y="1370771"/>
            <a:ext cx="6608347" cy="52793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1465" y="437453"/>
            <a:ext cx="5583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Italian Market Philadelphia</a:t>
            </a:r>
            <a:endParaRPr lang="en-US" sz="4000" dirty="0"/>
          </a:p>
        </p:txBody>
      </p:sp>
      <p:pic>
        <p:nvPicPr>
          <p:cNvPr id="5" name="Picture 4" descr="mark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65" y="1145339"/>
            <a:ext cx="6853040" cy="52393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1465" y="437453"/>
            <a:ext cx="5583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Italian Market Philadelphia</a:t>
            </a:r>
            <a:endParaRPr lang="en-US" sz="4000" dirty="0"/>
          </a:p>
        </p:txBody>
      </p:sp>
      <p:pic>
        <p:nvPicPr>
          <p:cNvPr id="5" name="Picture 4" descr="mark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66" y="1495026"/>
            <a:ext cx="7544045" cy="5026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1465" y="437453"/>
            <a:ext cx="3650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Philadelphia Zoo</a:t>
            </a:r>
            <a:endParaRPr lang="en-US" sz="4000" dirty="0"/>
          </a:p>
        </p:txBody>
      </p:sp>
      <p:pic>
        <p:nvPicPr>
          <p:cNvPr id="4" name="Picture 3" descr="zo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69" y="1421407"/>
            <a:ext cx="7345658" cy="48882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48</TotalTime>
  <Words>168</Words>
  <Application>Microsoft Macintosh PowerPoint</Application>
  <PresentationFormat>On-screen Show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Day 5 - Town and City</vt:lpstr>
      <vt:lpstr>Town – Downingtown (My Town)</vt:lpstr>
      <vt:lpstr>City – Philadelphia (My City)</vt:lpstr>
      <vt:lpstr>Philadelphia – City of Brotherly Love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Train Station</vt:lpstr>
      <vt:lpstr>Bus Station</vt:lpstr>
      <vt:lpstr>Bus Stop</vt:lpstr>
      <vt:lpstr>Subway Station - Underground</vt:lpstr>
      <vt:lpstr>Gas Station </vt:lpstr>
    </vt:vector>
  </TitlesOfParts>
  <Company>DASD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5 Town and City</dc:title>
  <dc:creator>DASD</dc:creator>
  <cp:lastModifiedBy>DASD</cp:lastModifiedBy>
  <cp:revision>3</cp:revision>
  <dcterms:created xsi:type="dcterms:W3CDTF">2014-07-09T13:44:47Z</dcterms:created>
  <dcterms:modified xsi:type="dcterms:W3CDTF">2014-07-09T13:49:03Z</dcterms:modified>
</cp:coreProperties>
</file>