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5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95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093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13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21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8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86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76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115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066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19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383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EDE8-DC01-BF4B-BB74-479876043E54}" type="datetimeFigureOut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CC17-CF03-7D48-808C-2FCA9177B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257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Supplies,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664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2-07-08 at 6.05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21291" r="-21291"/>
          <a:stretch>
            <a:fillRect/>
          </a:stretch>
        </p:blipFill>
        <p:spPr>
          <a:xfrm>
            <a:off x="-1587346" y="274638"/>
            <a:ext cx="11943093" cy="619745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932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562278" y="1224541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802063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305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615935" y="1815414"/>
            <a:ext cx="6815857" cy="374845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327" y="1600200"/>
            <a:ext cx="3963673" cy="39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819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561" y="1417638"/>
            <a:ext cx="3552305" cy="316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211" y="4580225"/>
            <a:ext cx="67310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742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399" y="1850639"/>
            <a:ext cx="3796401" cy="284730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l="-19068" r="-19068"/>
          <a:stretch>
            <a:fillRect/>
          </a:stretch>
        </p:blipFill>
        <p:spPr>
          <a:xfrm>
            <a:off x="-454964" y="1850639"/>
            <a:ext cx="6327954" cy="3480131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567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 sharpener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>
          <a:xfrm>
            <a:off x="-186680" y="2262075"/>
            <a:ext cx="5579838" cy="30686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841" y="2262075"/>
            <a:ext cx="3475916" cy="306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960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scissors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761253" y="1582312"/>
            <a:ext cx="8084401" cy="4446109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232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pencils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836" r="-118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163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3531" r="-63531"/>
          <a:stretch>
            <a:fillRect/>
          </a:stretch>
        </p:blipFill>
        <p:spPr>
          <a:xfrm>
            <a:off x="-1814267" y="1600200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371" y="1417638"/>
            <a:ext cx="2973633" cy="478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79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</Words>
  <Application>Microsoft Macintosh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School Supplies, Letter</vt:lpstr>
      <vt:lpstr>pen</vt:lpstr>
      <vt:lpstr>pencil</vt:lpstr>
      <vt:lpstr>ruler</vt:lpstr>
      <vt:lpstr>eraser</vt:lpstr>
      <vt:lpstr>Pencil sharpener</vt:lpstr>
      <vt:lpstr>scissors</vt:lpstr>
      <vt:lpstr>Colored pencils</vt:lpstr>
      <vt:lpstr>glue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Supplies, Letter</dc:title>
  <dc:creator>KCSD</dc:creator>
  <cp:lastModifiedBy>DASD</cp:lastModifiedBy>
  <cp:revision>3</cp:revision>
  <dcterms:created xsi:type="dcterms:W3CDTF">2014-07-07T15:28:59Z</dcterms:created>
  <dcterms:modified xsi:type="dcterms:W3CDTF">2014-07-07T15:29:33Z</dcterms:modified>
</cp:coreProperties>
</file>