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5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5EC519-1CBA-D244-8E6B-183802B60A25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712CAF4-DF19-4947-AC49-C2388F8D9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897" y="4624668"/>
            <a:ext cx="8542303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are you feeling today?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answer with </a:t>
            </a:r>
            <a:r>
              <a:rPr lang="en-US" u="sng" dirty="0" smtClean="0"/>
              <a:t>emotions</a:t>
            </a:r>
            <a:r>
              <a:rPr lang="en-US" dirty="0" smtClean="0"/>
              <a:t>, or </a:t>
            </a:r>
            <a:r>
              <a:rPr lang="en-US" u="sng" dirty="0" smtClean="0"/>
              <a:t>feelings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24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660" y="335634"/>
            <a:ext cx="4452775" cy="629042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81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826" y="1600200"/>
            <a:ext cx="5272218" cy="389539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77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Tired/Sleepy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597" y="1208684"/>
            <a:ext cx="5456447" cy="507449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22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Emotions and Feelings</a:t>
            </a:r>
            <a:endParaRPr lang="en-US" dirty="0"/>
          </a:p>
        </p:txBody>
      </p:sp>
      <p:pic>
        <p:nvPicPr>
          <p:cNvPr id="4" name="Picture 3" descr="emotionsch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352" y="1245062"/>
            <a:ext cx="5271552" cy="56129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186" y="1803051"/>
            <a:ext cx="4318501" cy="43185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8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Happy/Sad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448" y="1801759"/>
            <a:ext cx="4244787" cy="378493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92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Angry/Mad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738" y="1371716"/>
            <a:ext cx="4917887" cy="485260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22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544" y="1060846"/>
            <a:ext cx="5539076" cy="553907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47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Bored</a:t>
            </a:r>
            <a:endParaRPr lang="en-US" dirty="0"/>
          </a:p>
        </p:txBody>
      </p:sp>
      <p:pic>
        <p:nvPicPr>
          <p:cNvPr id="4" name="Picture 3" descr="bor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784" y="1600200"/>
            <a:ext cx="4825990" cy="44342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Afraid/Scared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461" y="498862"/>
            <a:ext cx="4304326" cy="6003402"/>
          </a:xfrm>
          <a:prstGeom prst="rect">
            <a:avLst/>
          </a:prstGeom>
        </p:spPr>
      </p:pic>
      <p:pic>
        <p:nvPicPr>
          <p:cNvPr id="5" name="Picture 4" descr="a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3" y="2156163"/>
            <a:ext cx="2739359" cy="33819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7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734" y="1100481"/>
            <a:ext cx="5503610" cy="499056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81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69</TotalTime>
  <Words>39</Words>
  <Application>Microsoft Macintosh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How are you feeling today?  We answer with emotions, or feelings. </vt:lpstr>
      <vt:lpstr>Emotions and Feelings</vt:lpstr>
      <vt:lpstr>Happy</vt:lpstr>
      <vt:lpstr>Un Happy/Sad</vt:lpstr>
      <vt:lpstr>Angry/Mad</vt:lpstr>
      <vt:lpstr>Excited</vt:lpstr>
      <vt:lpstr>Bored</vt:lpstr>
      <vt:lpstr>Afraid/Scared</vt:lpstr>
      <vt:lpstr>Nervous</vt:lpstr>
      <vt:lpstr>Confused</vt:lpstr>
      <vt:lpstr>Sick</vt:lpstr>
      <vt:lpstr>Tired/Sleepy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DASD DASD</dc:creator>
  <cp:lastModifiedBy>DASD</cp:lastModifiedBy>
  <cp:revision>5</cp:revision>
  <dcterms:created xsi:type="dcterms:W3CDTF">2014-07-11T05:08:06Z</dcterms:created>
  <dcterms:modified xsi:type="dcterms:W3CDTF">2014-07-11T05:33:50Z</dcterms:modified>
</cp:coreProperties>
</file>