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2" r:id="rId1"/>
  </p:sldMasterIdLst>
  <p:sldIdLst>
    <p:sldId id="271" r:id="rId2"/>
    <p:sldId id="256" r:id="rId3"/>
    <p:sldId id="270" r:id="rId4"/>
    <p:sldId id="257" r:id="rId5"/>
    <p:sldId id="258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D403-8E6D-470F-9368-65BF869872DD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26B2-0DCD-4FC8-BB6D-71A89413C313}" type="datetime1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441ED302-63C2-E34A-83E4-369F8F207AE3}" type="datetimeFigureOut">
              <a:rPr lang="en-US" smtClean="0"/>
              <a:t>7/8/14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91468E78-3DDE-7040-8126-27E37DDEB27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50302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Day 2 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Introduction to Food and Drink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Warning</a:t>
            </a:r>
            <a:r>
              <a:rPr lang="en-US" dirty="0" smtClean="0"/>
              <a:t> - Do 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Cut </a:t>
            </a:r>
            <a:r>
              <a:rPr lang="en-US" dirty="0" smtClean="0"/>
              <a:t>Yourself </a:t>
            </a:r>
            <a:r>
              <a:rPr lang="en-US" dirty="0" smtClean="0"/>
              <a:t>When </a:t>
            </a:r>
            <a:r>
              <a:rPr lang="en-US" dirty="0" smtClean="0"/>
              <a:t>Cooking.  Only  </a:t>
            </a:r>
            <a:r>
              <a:rPr lang="en-US" dirty="0" smtClean="0">
                <a:solidFill>
                  <a:srgbClr val="FF0000"/>
                </a:solidFill>
              </a:rPr>
              <a:t>Cut </a:t>
            </a:r>
            <a:r>
              <a:rPr lang="en-US" dirty="0" smtClean="0"/>
              <a:t>Your Food! </a:t>
            </a:r>
            <a:endParaRPr lang="en-US" dirty="0"/>
          </a:p>
        </p:txBody>
      </p:sp>
      <p:pic>
        <p:nvPicPr>
          <p:cNvPr id="4" name="Content Placeholder 3" descr="chef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6197" r="-46197"/>
          <a:stretch>
            <a:fillRect/>
          </a:stretch>
        </p:blipFill>
        <p:spPr>
          <a:xfrm>
            <a:off x="1435608" y="2057400"/>
            <a:ext cx="7498080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Utensils and 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Bottle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o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729" y="1858860"/>
            <a:ext cx="3407616" cy="49991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Setting </a:t>
            </a:r>
            <a:endParaRPr lang="en-US" dirty="0"/>
          </a:p>
        </p:txBody>
      </p:sp>
      <p:pic>
        <p:nvPicPr>
          <p:cNvPr id="4" name="Content Placeholder 3" descr="placesetting7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605" r="-760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608346" y="274638"/>
            <a:ext cx="163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372100" y="880216"/>
            <a:ext cx="803830" cy="331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Cups, Plate (Dish), and Bowels</a:t>
            </a:r>
            <a:endParaRPr lang="en-US" dirty="0"/>
          </a:p>
        </p:txBody>
      </p:sp>
      <p:pic>
        <p:nvPicPr>
          <p:cNvPr id="4" name="Content Placeholder 3" descr="Plastic-Glasses-and-Plat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673" r="-11673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rot="16200000" flipH="1">
            <a:off x="1786029" y="1215024"/>
            <a:ext cx="1085076" cy="865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927450" y="1822334"/>
            <a:ext cx="2796698" cy="1362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507195" y="1647207"/>
            <a:ext cx="10858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95988" y="4398690"/>
            <a:ext cx="1178090" cy="736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5608" y="5521369"/>
            <a:ext cx="132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171738"/>
            <a:ext cx="7498080" cy="1143000"/>
          </a:xfrm>
        </p:spPr>
        <p:txBody>
          <a:bodyPr/>
          <a:lstStyle/>
          <a:p>
            <a:pPr algn="ctr"/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End 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-736092"/>
            <a:ext cx="7711440" cy="147218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Food</a:t>
            </a:r>
            <a:r>
              <a:rPr lang="en-US" sz="4400" dirty="0" smtClean="0"/>
              <a:t> and </a:t>
            </a:r>
            <a:r>
              <a:rPr lang="en-US" sz="4400" dirty="0" smtClean="0">
                <a:solidFill>
                  <a:srgbClr val="FF0000"/>
                </a:solidFill>
              </a:rPr>
              <a:t>Drink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196297"/>
            <a:ext cx="740664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am </a:t>
            </a:r>
            <a:r>
              <a:rPr lang="en-US" sz="4000" dirty="0" smtClean="0">
                <a:solidFill>
                  <a:srgbClr val="FF0000"/>
                </a:solidFill>
              </a:rPr>
              <a:t>Hungry </a:t>
            </a:r>
            <a:r>
              <a:rPr lang="en-US" sz="4000" dirty="0" smtClean="0"/>
              <a:t>so I go to the </a:t>
            </a:r>
            <a:r>
              <a:rPr lang="en-US" sz="4000" dirty="0" smtClean="0">
                <a:solidFill>
                  <a:srgbClr val="FF0000"/>
                </a:solidFill>
              </a:rPr>
              <a:t>Kitchen</a:t>
            </a:r>
            <a:r>
              <a:rPr lang="en-US" sz="4000" dirty="0" smtClean="0"/>
              <a:t>. I </a:t>
            </a:r>
            <a:r>
              <a:rPr lang="en-US" sz="4000" dirty="0" smtClean="0">
                <a:solidFill>
                  <a:srgbClr val="FF0000"/>
                </a:solidFill>
              </a:rPr>
              <a:t>Cook</a:t>
            </a:r>
            <a:r>
              <a:rPr lang="en-US" sz="4000" dirty="0" smtClean="0"/>
              <a:t> in the kitchen.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5" name="Picture 4" descr="Hungry-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78" y="2572850"/>
            <a:ext cx="4767582" cy="4078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and Drink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4425" r="-64425"/>
          <a:stretch>
            <a:fillRect/>
          </a:stretch>
        </p:blipFill>
        <p:spPr>
          <a:xfrm>
            <a:off x="-1012609" y="1417638"/>
            <a:ext cx="7498080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911" y="274638"/>
            <a:ext cx="2392363" cy="3120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184" y="3395376"/>
            <a:ext cx="1325563" cy="31204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1767205" y="1453942"/>
            <a:ext cx="846610" cy="220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14184" y="1141083"/>
            <a:ext cx="1074727" cy="846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141561" y="1913705"/>
            <a:ext cx="2024502" cy="479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31911" cy="4800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itc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287" y="1114813"/>
            <a:ext cx="5743187" cy="5743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745" y="2595043"/>
            <a:ext cx="108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78475" y="2337379"/>
            <a:ext cx="123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Fridge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61085" y="111481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Sink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59682" y="3056708"/>
            <a:ext cx="975605" cy="881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rot="5400000">
            <a:off x="5434575" y="1793052"/>
            <a:ext cx="1591898" cy="1158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859477" y="2818041"/>
            <a:ext cx="369333" cy="331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Cook our Meals</a:t>
            </a:r>
            <a:endParaRPr lang="en-US" dirty="0"/>
          </a:p>
        </p:txBody>
      </p:sp>
      <p:pic>
        <p:nvPicPr>
          <p:cNvPr id="4" name="Content Placeholder 3" descr="cook"/>
          <p:cNvPicPr>
            <a:picLocks noGrp="1" noChangeAspect="1"/>
          </p:cNvPicPr>
          <p:nvPr>
            <p:ph idx="1"/>
          </p:nvPr>
        </p:nvPicPr>
        <p:blipFill>
          <a:blip r:embed="rId2"/>
          <a:srcRect l="-5792" r="-5792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– Oven and Grill</a:t>
            </a:r>
            <a:endParaRPr lang="en-US" dirty="0"/>
          </a:p>
        </p:txBody>
      </p:sp>
      <p:pic>
        <p:nvPicPr>
          <p:cNvPr id="4" name="Content Placeholder 3" descr="grill"/>
          <p:cNvPicPr>
            <a:picLocks noGrp="1" noChangeAspect="1"/>
          </p:cNvPicPr>
          <p:nvPr>
            <p:ph idx="1"/>
          </p:nvPr>
        </p:nvPicPr>
        <p:blipFill>
          <a:blip r:embed="rId2"/>
          <a:srcRect l="-49819" r="-49819"/>
          <a:stretch>
            <a:fillRect/>
          </a:stretch>
        </p:blipFill>
        <p:spPr>
          <a:xfrm>
            <a:off x="1645920" y="1648704"/>
            <a:ext cx="7498080" cy="4800600"/>
          </a:xfrm>
        </p:spPr>
      </p:pic>
      <p:sp>
        <p:nvSpPr>
          <p:cNvPr id="5" name="TextBox 4"/>
          <p:cNvSpPr txBox="1"/>
          <p:nvPr/>
        </p:nvSpPr>
        <p:spPr>
          <a:xfrm>
            <a:off x="1645920" y="4545927"/>
            <a:ext cx="14281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Oven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02869" y="1648704"/>
            <a:ext cx="161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Grill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61147" y="5130703"/>
            <a:ext cx="16750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111341" y="2295034"/>
            <a:ext cx="791529" cy="704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</a:t>
            </a:r>
            <a:endParaRPr lang="en-US" dirty="0"/>
          </a:p>
        </p:txBody>
      </p:sp>
      <p:pic>
        <p:nvPicPr>
          <p:cNvPr id="4" name="Content Placeholder 3" descr="boil"/>
          <p:cNvPicPr>
            <a:picLocks noGrp="1" noChangeAspect="1"/>
          </p:cNvPicPr>
          <p:nvPr>
            <p:ph idx="1"/>
          </p:nvPr>
        </p:nvPicPr>
        <p:blipFill>
          <a:blip r:embed="rId2"/>
          <a:srcRect l="-5745" r="-574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</a:t>
            </a:r>
            <a:r>
              <a:rPr lang="en-US" dirty="0" smtClean="0">
                <a:solidFill>
                  <a:srgbClr val="FF0000"/>
                </a:solidFill>
              </a:rPr>
              <a:t>Burn</a:t>
            </a:r>
            <a:r>
              <a:rPr lang="en-US" dirty="0" smtClean="0"/>
              <a:t> Your Food</a:t>
            </a:r>
            <a:endParaRPr lang="en-US" dirty="0"/>
          </a:p>
        </p:txBody>
      </p:sp>
      <p:pic>
        <p:nvPicPr>
          <p:cNvPr id="4" name="Content Placeholder 3" descr="burn"/>
          <p:cNvPicPr>
            <a:picLocks noGrp="1" noChangeAspect="1"/>
          </p:cNvPicPr>
          <p:nvPr>
            <p:ph idx="1"/>
          </p:nvPr>
        </p:nvPicPr>
        <p:blipFill>
          <a:blip r:embed="rId2"/>
          <a:srcRect l="-1978" r="-197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0" y="2208547"/>
            <a:ext cx="25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Toast and Butter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40765" y="3408876"/>
            <a:ext cx="1067644" cy="566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 - Do Not </a:t>
            </a:r>
            <a:r>
              <a:rPr lang="en-US" dirty="0" smtClean="0">
                <a:solidFill>
                  <a:srgbClr val="FF0000"/>
                </a:solidFill>
              </a:rPr>
              <a:t>Burn </a:t>
            </a:r>
            <a:r>
              <a:rPr lang="en-US" dirty="0" smtClean="0"/>
              <a:t>Yourself When Cooking</a:t>
            </a:r>
            <a:endParaRPr lang="en-US" dirty="0"/>
          </a:p>
        </p:txBody>
      </p:sp>
      <p:pic>
        <p:nvPicPr>
          <p:cNvPr id="4" name="Content Placeholder 3" descr="burn2"/>
          <p:cNvPicPr>
            <a:picLocks noGrp="1" noChangeAspect="1"/>
          </p:cNvPicPr>
          <p:nvPr>
            <p:ph idx="1"/>
          </p:nvPr>
        </p:nvPicPr>
        <p:blipFill>
          <a:blip r:embed="rId2"/>
          <a:srcRect l="-28108" r="-28108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76</TotalTime>
  <Words>97</Words>
  <Application>Microsoft Macintosh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Day 2  Introduction to Food and Drink</vt:lpstr>
      <vt:lpstr>Food and Drink</vt:lpstr>
      <vt:lpstr>Food and Drink</vt:lpstr>
      <vt:lpstr>In the Kitchen</vt:lpstr>
      <vt:lpstr>We Cook our Meals</vt:lpstr>
      <vt:lpstr>Cooking – Oven and Grill</vt:lpstr>
      <vt:lpstr>Boil</vt:lpstr>
      <vt:lpstr>Do Not Burn Your Food</vt:lpstr>
      <vt:lpstr>Warning - Do Not Burn Yourself When Cooking</vt:lpstr>
      <vt:lpstr>Warning - Do Not Cut Yourself When Cooking.  Only  Cut Your Food! </vt:lpstr>
      <vt:lpstr>Utensils and Appliances</vt:lpstr>
      <vt:lpstr>Place Setting </vt:lpstr>
      <vt:lpstr>Cups, Plate (Dish), and Bowels</vt:lpstr>
      <vt:lpstr>The End 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Food and Drink</dc:title>
  <dc:creator>DASD</dc:creator>
  <cp:lastModifiedBy>DASD</cp:lastModifiedBy>
  <cp:revision>4</cp:revision>
  <dcterms:created xsi:type="dcterms:W3CDTF">2014-07-08T13:06:59Z</dcterms:created>
  <dcterms:modified xsi:type="dcterms:W3CDTF">2014-07-08T14:23:06Z</dcterms:modified>
</cp:coreProperties>
</file>