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EB4B-7EA4-409B-9BFA-D5B567D7548C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E218-7C2A-4906-B6A4-93E3058A4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58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0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2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43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4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45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60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7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12B98DEA-4E16-41AD-992B-5130CAF4B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302E31A-FA71-417F-8B13-2CCDD4385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r>
              <a:rPr lang="en-US" dirty="0" smtClean="0"/>
              <a:t> – </a:t>
            </a:r>
            <a:r>
              <a:rPr lang="en-US" smtClean="0"/>
              <a:t>Sports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and Boating at the Beach</a:t>
            </a:r>
            <a:endParaRPr lang="en-US" dirty="0"/>
          </a:p>
        </p:txBody>
      </p:sp>
      <p:pic>
        <p:nvPicPr>
          <p:cNvPr id="4" name="Content Placeholder 3" descr="boating-tip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6" r="-1916"/>
          <a:stretch>
            <a:fillRect/>
          </a:stretch>
        </p:blipFill>
        <p:spPr>
          <a:xfrm>
            <a:off x="1371600" y="1371600"/>
            <a:ext cx="3745992" cy="2398349"/>
          </a:xfrm>
        </p:spPr>
      </p:pic>
      <p:pic>
        <p:nvPicPr>
          <p:cNvPr id="5" name="Picture 4" descr="bea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86200"/>
            <a:ext cx="6160393" cy="2364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Climbing</a:t>
            </a:r>
            <a:endParaRPr lang="en-US" dirty="0"/>
          </a:p>
        </p:txBody>
      </p:sp>
      <p:pic>
        <p:nvPicPr>
          <p:cNvPr id="4" name="Content Placeholder 3" descr="rock climb"/>
          <p:cNvPicPr>
            <a:picLocks noGrp="1" noChangeAspect="1"/>
          </p:cNvPicPr>
          <p:nvPr>
            <p:ph idx="1"/>
          </p:nvPr>
        </p:nvPicPr>
        <p:blipFill>
          <a:blip r:embed="rId2"/>
          <a:srcRect l="-67163" r="-67163"/>
          <a:stretch>
            <a:fillRect/>
          </a:stretch>
        </p:blipFill>
        <p:spPr>
          <a:xfrm>
            <a:off x="-533400" y="1295400"/>
            <a:ext cx="7498080" cy="4800600"/>
          </a:xfrm>
        </p:spPr>
      </p:pic>
      <p:pic>
        <p:nvPicPr>
          <p:cNvPr id="5" name="Picture 4" descr="rock_climb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909896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</a:t>
            </a:r>
            <a:endParaRPr lang="en-US" dirty="0"/>
          </a:p>
        </p:txBody>
      </p:sp>
      <p:pic>
        <p:nvPicPr>
          <p:cNvPr id="4" name="Content Placeholder 3" descr="golf1"/>
          <p:cNvPicPr>
            <a:picLocks noGrp="1" noChangeAspect="1"/>
          </p:cNvPicPr>
          <p:nvPr>
            <p:ph idx="1"/>
          </p:nvPr>
        </p:nvPicPr>
        <p:blipFill>
          <a:blip r:embed="rId2"/>
          <a:srcRect l="-1978" r="-1978"/>
          <a:stretch>
            <a:fillRect/>
          </a:stretch>
        </p:blipFill>
        <p:spPr>
          <a:xfrm>
            <a:off x="1219200" y="1219200"/>
            <a:ext cx="3689531" cy="2362200"/>
          </a:xfrm>
        </p:spPr>
      </p:pic>
      <p:pic>
        <p:nvPicPr>
          <p:cNvPr id="5" name="Picture 4" descr="gol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200400"/>
            <a:ext cx="4724400" cy="3143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Hockey		Field Hockey</a:t>
            </a:r>
            <a:endParaRPr lang="en-US" dirty="0"/>
          </a:p>
        </p:txBody>
      </p:sp>
      <p:pic>
        <p:nvPicPr>
          <p:cNvPr id="4" name="Picture 3" descr="ice h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3886200" cy="2948330"/>
          </a:xfrm>
          <a:prstGeom prst="rect">
            <a:avLst/>
          </a:prstGeom>
        </p:spPr>
      </p:pic>
      <p:pic>
        <p:nvPicPr>
          <p:cNvPr id="5" name="Picture 4" descr="fieldhockey.REMSB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799"/>
            <a:ext cx="3810000" cy="2869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Sailing on the Sea</a:t>
            </a:r>
            <a:endParaRPr lang="en-US" dirty="0"/>
          </a:p>
        </p:txBody>
      </p:sp>
      <p:pic>
        <p:nvPicPr>
          <p:cNvPr id="6" name="Content Placeholder 5" descr="Sailing 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4" r="-1934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Roller Skate		Ice Skate</a:t>
            </a:r>
            <a:endParaRPr lang="en-US" dirty="0"/>
          </a:p>
        </p:txBody>
      </p:sp>
      <p:pic>
        <p:nvPicPr>
          <p:cNvPr id="4" name="Picture 3" descr="Roller Sk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3552181" cy="2362200"/>
          </a:xfrm>
          <a:prstGeom prst="rect">
            <a:avLst/>
          </a:prstGeom>
        </p:spPr>
      </p:pic>
      <p:pic>
        <p:nvPicPr>
          <p:cNvPr id="5" name="Picture 4" descr="ice sk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279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Skateboarding</a:t>
            </a:r>
            <a:endParaRPr lang="en-US" dirty="0"/>
          </a:p>
        </p:txBody>
      </p:sp>
      <p:pic>
        <p:nvPicPr>
          <p:cNvPr id="4" name="Content Placeholder 3" descr="skateboar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163" r="-67163"/>
          <a:stretch>
            <a:fillRect/>
          </a:stretch>
        </p:blipFill>
        <p:spPr>
          <a:xfrm>
            <a:off x="-685800" y="1447800"/>
            <a:ext cx="7498080" cy="4800600"/>
          </a:xfrm>
        </p:spPr>
      </p:pic>
      <p:pic>
        <p:nvPicPr>
          <p:cNvPr id="5" name="Picture 4" descr="Skateboard_1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90600"/>
            <a:ext cx="3505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Snowboarding</a:t>
            </a:r>
            <a:endParaRPr lang="en-US" dirty="0"/>
          </a:p>
        </p:txBody>
      </p:sp>
      <p:pic>
        <p:nvPicPr>
          <p:cNvPr id="4" name="Content Placeholder 3" descr="snowboarding4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5664" b="-566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Surfboarding</a:t>
            </a:r>
            <a:endParaRPr lang="en-US" dirty="0"/>
          </a:p>
        </p:txBody>
      </p:sp>
      <p:pic>
        <p:nvPicPr>
          <p:cNvPr id="4" name="Content Placeholder 3" descr="surfboard"/>
          <p:cNvPicPr>
            <a:picLocks noGrp="1" noChangeAspect="1"/>
          </p:cNvPicPr>
          <p:nvPr>
            <p:ph idx="1"/>
          </p:nvPr>
        </p:nvPicPr>
        <p:blipFill>
          <a:blip r:embed="rId2"/>
          <a:srcRect l="-2452" r="-245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Volleyball</a:t>
            </a:r>
            <a:endParaRPr lang="en-US" dirty="0"/>
          </a:p>
        </p:txBody>
      </p:sp>
      <p:pic>
        <p:nvPicPr>
          <p:cNvPr id="4" name="Content Placeholder 3" descr="volleyball-wallpapers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-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Soccer/Football	American Football</a:t>
            </a:r>
            <a:endParaRPr lang="en-US" dirty="0"/>
          </a:p>
        </p:txBody>
      </p:sp>
      <p:pic>
        <p:nvPicPr>
          <p:cNvPr id="1026" name="Picture 2" descr="C:\Users\jengel\Desktop\Soc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857500" cy="3552825"/>
          </a:xfrm>
          <a:prstGeom prst="rect">
            <a:avLst/>
          </a:prstGeom>
          <a:noFill/>
        </p:spPr>
      </p:pic>
      <p:pic>
        <p:nvPicPr>
          <p:cNvPr id="1027" name="Picture 3" descr="C:\Users\jengel\Desktop\steelers-rav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90800"/>
            <a:ext cx="4419600" cy="296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and Running</a:t>
            </a:r>
            <a:endParaRPr lang="en-US" dirty="0"/>
          </a:p>
        </p:txBody>
      </p:sp>
      <p:pic>
        <p:nvPicPr>
          <p:cNvPr id="4" name="Content Placeholder 3" descr="walking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>
          <a:xfrm>
            <a:off x="609600" y="1371600"/>
            <a:ext cx="4191000" cy="2683262"/>
          </a:xfrm>
        </p:spPr>
      </p:pic>
      <p:pic>
        <p:nvPicPr>
          <p:cNvPr id="5" name="Picture 4" descr="runn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667000"/>
            <a:ext cx="4495800" cy="35000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</a:t>
            </a:r>
            <a:endParaRPr lang="en-US" dirty="0"/>
          </a:p>
        </p:txBody>
      </p:sp>
      <p:pic>
        <p:nvPicPr>
          <p:cNvPr id="4" name="Content Placeholder 3" descr="fishing_clarence_coast-text17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42" r="-194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-Tennis</a:t>
            </a:r>
            <a:endParaRPr lang="en-US" dirty="0"/>
          </a:p>
        </p:txBody>
      </p:sp>
      <p:pic>
        <p:nvPicPr>
          <p:cNvPr id="4" name="Content Placeholder 3" descr="table tennis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engel\Desktop\ten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3048000" cy="3200400"/>
          </a:xfrm>
          <a:prstGeom prst="rect">
            <a:avLst/>
          </a:prstGeom>
          <a:noFill/>
        </p:spPr>
      </p:pic>
      <p:pic>
        <p:nvPicPr>
          <p:cNvPr id="3075" name="Picture 3" descr="C:\Users\jengel\Desktop\tenni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429000" cy="3896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Horseriding</a:t>
            </a:r>
            <a:r>
              <a:rPr lang="en-US" dirty="0" smtClean="0"/>
              <a:t> and 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engel\Desktop\horseri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3276600" cy="3124200"/>
          </a:xfrm>
          <a:prstGeom prst="rect">
            <a:avLst/>
          </a:prstGeom>
          <a:noFill/>
        </p:spPr>
      </p:pic>
      <p:pic>
        <p:nvPicPr>
          <p:cNvPr id="5123" name="Picture 3" descr="C:\Users\jengel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581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 Skiing			Water Skiing</a:t>
            </a:r>
            <a:endParaRPr lang="en-US" dirty="0"/>
          </a:p>
        </p:txBody>
      </p:sp>
      <p:pic>
        <p:nvPicPr>
          <p:cNvPr id="6146" name="Picture 2" descr="C:\Users\jengel\Desktop\winter ski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3200400" cy="2438400"/>
          </a:xfrm>
          <a:prstGeom prst="rect">
            <a:avLst/>
          </a:prstGeom>
          <a:noFill/>
        </p:spPr>
      </p:pic>
      <p:pic>
        <p:nvPicPr>
          <p:cNvPr id="6147" name="Picture 3" descr="C:\Users\jengel\Desktop\water ski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2209800"/>
            <a:ext cx="3834581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Bike, Bicycle, and 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engel\Desktop\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3200400" cy="2895600"/>
          </a:xfrm>
          <a:prstGeom prst="rect">
            <a:avLst/>
          </a:prstGeom>
          <a:noFill/>
        </p:spPr>
      </p:pic>
      <p:pic>
        <p:nvPicPr>
          <p:cNvPr id="7171" name="Picture 3" descr="C:\Users\jengel\Desktop\chinese bi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4115345" cy="3425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 and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engel\Desktop\swim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205" y="1524000"/>
            <a:ext cx="3373395" cy="2971800"/>
          </a:xfrm>
          <a:prstGeom prst="rect">
            <a:avLst/>
          </a:prstGeom>
          <a:noFill/>
        </p:spPr>
      </p:pic>
      <p:pic>
        <p:nvPicPr>
          <p:cNvPr id="8195" name="Picture 3" descr="C:\Users\jengel\Desktop\chinese swim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40005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Baseball</a:t>
            </a:r>
            <a:endParaRPr lang="en-US" dirty="0"/>
          </a:p>
        </p:txBody>
      </p:sp>
      <p:pic>
        <p:nvPicPr>
          <p:cNvPr id="4" name="Content Placeholder 3" descr="ball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>
          <a:xfrm>
            <a:off x="685800" y="1219200"/>
            <a:ext cx="3060192" cy="1959269"/>
          </a:xfrm>
        </p:spPr>
      </p:pic>
      <p:pic>
        <p:nvPicPr>
          <p:cNvPr id="5" name="Picture 4" descr="base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24000"/>
            <a:ext cx="5037944" cy="3352523"/>
          </a:xfrm>
          <a:prstGeom prst="rect">
            <a:avLst/>
          </a:prstGeom>
        </p:spPr>
      </p:pic>
      <p:pic>
        <p:nvPicPr>
          <p:cNvPr id="6" name="Picture 5" descr="cat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67200"/>
            <a:ext cx="2251587" cy="2326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533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Catch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4" name="Content Placeholder 3" descr="basketball-state-20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91" r="-6791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109</TotalTime>
  <Words>84</Words>
  <Application>Microsoft Macintosh PowerPoint</Application>
  <PresentationFormat>On-screen Show (4:3)</PresentationFormat>
  <Paragraphs>34</Paragraphs>
  <Slides>22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Day 3 – Sports </vt:lpstr>
      <vt:lpstr>Sports - Football</vt:lpstr>
      <vt:lpstr>Tennis</vt:lpstr>
      <vt:lpstr>Horseriding and ride</vt:lpstr>
      <vt:lpstr>Skiing</vt:lpstr>
      <vt:lpstr>Bike, Bicycle, and Cycling</vt:lpstr>
      <vt:lpstr>Swimming and Pool</vt:lpstr>
      <vt:lpstr>Ball and Baseball</vt:lpstr>
      <vt:lpstr>Basketball</vt:lpstr>
      <vt:lpstr>Boat and Boating at the Beach</vt:lpstr>
      <vt:lpstr>Rock Climbing</vt:lpstr>
      <vt:lpstr>Golf</vt:lpstr>
      <vt:lpstr>Hockey</vt:lpstr>
      <vt:lpstr>Sailing on the Sea</vt:lpstr>
      <vt:lpstr>Skate</vt:lpstr>
      <vt:lpstr>Skateboarding</vt:lpstr>
      <vt:lpstr>Snowboarding</vt:lpstr>
      <vt:lpstr>Surfboarding</vt:lpstr>
      <vt:lpstr>Volleyball</vt:lpstr>
      <vt:lpstr>Walking and Running</vt:lpstr>
      <vt:lpstr>Fishing</vt:lpstr>
      <vt:lpstr>Table -Tennis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Sports, music and the week</dc:title>
  <dc:creator>jengel</dc:creator>
  <cp:lastModifiedBy>DASD</cp:lastModifiedBy>
  <cp:revision>7</cp:revision>
  <dcterms:created xsi:type="dcterms:W3CDTF">2014-07-09T03:17:14Z</dcterms:created>
  <dcterms:modified xsi:type="dcterms:W3CDTF">2014-07-09T03:19:06Z</dcterms:modified>
</cp:coreProperties>
</file>