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3" r:id="rId4"/>
    <p:sldId id="258" r:id="rId5"/>
    <p:sldId id="275" r:id="rId6"/>
    <p:sldId id="259" r:id="rId7"/>
    <p:sldId id="260" r:id="rId8"/>
    <p:sldId id="274" r:id="rId9"/>
    <p:sldId id="261" r:id="rId10"/>
    <p:sldId id="270" r:id="rId11"/>
    <p:sldId id="276" r:id="rId12"/>
    <p:sldId id="271" r:id="rId13"/>
    <p:sldId id="264" r:id="rId14"/>
    <p:sldId id="272" r:id="rId15"/>
    <p:sldId id="266" r:id="rId16"/>
    <p:sldId id="268" r:id="rId17"/>
    <p:sldId id="269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2009" autoAdjust="0"/>
    <p:restoredTop sz="94660"/>
  </p:normalViewPr>
  <p:slideViewPr>
    <p:cSldViewPr>
      <p:cViewPr varScale="1">
        <p:scale>
          <a:sx n="90" d="100"/>
          <a:sy n="90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1E804-83C6-0C4D-BE66-D6D9E8D58BC9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54920-FC02-CE40-9A3C-22DC204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6EA5-554C-4F0F-B68F-348B8D648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287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6EA5-554C-4F0F-B68F-348B8D648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466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6EA5-554C-4F0F-B68F-348B8D648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936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6EA5-554C-4F0F-B68F-348B8D648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140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6EA5-554C-4F0F-B68F-348B8D648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536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86EA5-554C-4F0F-B68F-348B8D648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7F6A-C53E-4DE5-97EE-B9DA7C096606}" type="datetimeFigureOut">
              <a:rPr lang="en-US" smtClean="0"/>
              <a:pPr/>
              <a:t>7/9/14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6E73-EF39-463E-A928-0B8D94DC69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912768" cy="1470025"/>
          </a:xfrm>
        </p:spPr>
        <p:txBody>
          <a:bodyPr/>
          <a:lstStyle/>
          <a:p>
            <a:r>
              <a:rPr lang="en-GB" dirty="0" smtClean="0"/>
              <a:t>Weather in the United States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1640" y="5301208"/>
            <a:ext cx="6286544" cy="1296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 in the United States spend lots of time talking  about the weather.</a:t>
            </a:r>
            <a:r>
              <a:rPr kumimoji="0" lang="en-GB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</a:t>
            </a:r>
            <a:r>
              <a:rPr kumimoji="0" lang="en-GB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complain about the weather. </a:t>
            </a:r>
            <a:r>
              <a:rPr lang="en-GB" sz="4000" dirty="0" smtClean="0">
                <a:solidFill>
                  <a:srgbClr val="C00000"/>
                </a:solidFill>
              </a:rPr>
              <a:t>Most conversations include talking about the weather.</a:t>
            </a:r>
            <a:endParaRPr kumimoji="0" lang="en-GB" sz="3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3200" baseline="0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95736" y="4437112"/>
            <a:ext cx="511256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US: Weather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7150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Warm/Hot</a:t>
            </a:r>
            <a:endParaRPr lang="en-US" dirty="0"/>
          </a:p>
        </p:txBody>
      </p:sp>
      <p:pic>
        <p:nvPicPr>
          <p:cNvPr id="1026" name="Picture 2" descr="C:\Users\jengel\Desktop\w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2819400" cy="3124200"/>
          </a:xfrm>
          <a:prstGeom prst="rect">
            <a:avLst/>
          </a:prstGeom>
          <a:noFill/>
        </p:spPr>
      </p:pic>
      <p:pic>
        <p:nvPicPr>
          <p:cNvPr id="1027" name="Picture 3" descr="C:\Users\jengel\Desktop\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322897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Sun/Sunny Day</a:t>
            </a:r>
            <a:endParaRPr lang="en-US" dirty="0"/>
          </a:p>
        </p:txBody>
      </p:sp>
      <p:pic>
        <p:nvPicPr>
          <p:cNvPr id="4" name="Content Placeholder 3" descr="sun"/>
          <p:cNvPicPr>
            <a:picLocks noGrp="1" noChangeAspect="1"/>
          </p:cNvPicPr>
          <p:nvPr>
            <p:ph idx="1"/>
          </p:nvPr>
        </p:nvPicPr>
        <p:blipFill>
          <a:blip r:embed="rId2"/>
          <a:srcRect l="-32203" r="-32203"/>
          <a:stretch>
            <a:fillRect/>
          </a:stretch>
        </p:blipFill>
        <p:spPr>
          <a:xfrm>
            <a:off x="-1" y="762000"/>
            <a:ext cx="3124201" cy="1981200"/>
          </a:xfrm>
        </p:spPr>
      </p:pic>
      <p:pic>
        <p:nvPicPr>
          <p:cNvPr id="5" name="Picture 4" descr="sunny d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005913"/>
            <a:ext cx="5867400" cy="43948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Sunny/Fine</a:t>
            </a:r>
            <a:endParaRPr lang="en-US" dirty="0"/>
          </a:p>
        </p:txBody>
      </p:sp>
      <p:pic>
        <p:nvPicPr>
          <p:cNvPr id="2050" name="Picture 2" descr="C:\Users\jengel\Desktop\sun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2743200" cy="2971800"/>
          </a:xfrm>
          <a:prstGeom prst="rect">
            <a:avLst/>
          </a:prstGeom>
          <a:noFill/>
        </p:spPr>
      </p:pic>
      <p:pic>
        <p:nvPicPr>
          <p:cNvPr id="2051" name="Picture 3" descr="C:\Users\jengel\Desktop\f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3276599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Thunder and Lightening Storms</a:t>
            </a:r>
            <a:endParaRPr lang="en-GB" dirty="0"/>
          </a:p>
        </p:txBody>
      </p:sp>
      <p:pic>
        <p:nvPicPr>
          <p:cNvPr id="21506" name="Picture 2" descr="http://www.lightningsafety.noaa.gov/photos/Hrabos-bw_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16824" cy="4268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Windy/Breezy</a:t>
            </a:r>
            <a:endParaRPr lang="en-US" dirty="0"/>
          </a:p>
        </p:txBody>
      </p:sp>
      <p:pic>
        <p:nvPicPr>
          <p:cNvPr id="3074" name="Picture 2" descr="C:\Users\jengel\Desktop\win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2743200" cy="2590800"/>
          </a:xfrm>
          <a:prstGeom prst="rect">
            <a:avLst/>
          </a:prstGeom>
          <a:noFill/>
        </p:spPr>
      </p:pic>
      <p:pic>
        <p:nvPicPr>
          <p:cNvPr id="3075" name="Picture 3" descr="C:\Users\jengel\Desktop\breez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7163" y="2638425"/>
            <a:ext cx="2840037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04664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ea typeface="+mj-ea"/>
                <a:cs typeface="+mj-cs"/>
              </a:rPr>
              <a:t>Tornados</a:t>
            </a:r>
          </a:p>
        </p:txBody>
      </p:sp>
      <p:pic>
        <p:nvPicPr>
          <p:cNvPr id="3074" name="Picture 2" descr="http://upload.wikimedia.org/wikipedia/commons/thumb/1/1a/Dszpics1.jpg/300px-Dszpic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29617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ea typeface="+mj-ea"/>
                <a:cs typeface="+mj-cs"/>
              </a:rPr>
              <a:t>Hurricanes</a:t>
            </a:r>
          </a:p>
        </p:txBody>
      </p:sp>
      <p:pic>
        <p:nvPicPr>
          <p:cNvPr id="24578" name="Picture 2" descr="http://www.katrina.noaa.gov/images/katrina-08-28-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77025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8640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ea typeface="+mj-ea"/>
                <a:cs typeface="+mj-cs"/>
              </a:rPr>
              <a:t>Typical Weather</a:t>
            </a:r>
          </a:p>
        </p:txBody>
      </p:sp>
      <p:pic>
        <p:nvPicPr>
          <p:cNvPr id="25602" name="Picture 2" descr="http://www.zeigen.com/blog/wp-content/weather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627070" cy="2448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10527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4" name="Picture 4" descr="http://i.imwx.com/images/maps/climatology/map_avghitmp_apr_4namus_enus_600x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986808" cy="26910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64288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US: Weather To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584963" cy="2419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40050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6" name="Picture 6" descr="http://i.imwx.com/images/maps/climatology/map_avghitmp_sept_4namus_enus_600x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056"/>
            <a:ext cx="4104456" cy="27705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92280" y="42210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Autumn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GB" dirty="0" smtClean="0"/>
              <a:t>What is the weather like in China?</a:t>
            </a:r>
            <a:endParaRPr lang="en-GB" dirty="0"/>
          </a:p>
        </p:txBody>
      </p:sp>
      <p:pic>
        <p:nvPicPr>
          <p:cNvPr id="1026" name="Picture 2" descr="http://www.chinatoday.com.cn/English/20022/images/2k102/p32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562243" cy="3337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and Cloudy</a:t>
            </a:r>
            <a:endParaRPr lang="en-US" dirty="0"/>
          </a:p>
        </p:txBody>
      </p:sp>
      <p:pic>
        <p:nvPicPr>
          <p:cNvPr id="4" name="Content Placeholder 3" descr="cloud"/>
          <p:cNvPicPr>
            <a:picLocks noGrp="1" noChangeAspect="1"/>
          </p:cNvPicPr>
          <p:nvPr>
            <p:ph idx="1"/>
          </p:nvPr>
        </p:nvPicPr>
        <p:blipFill>
          <a:blip r:embed="rId2"/>
          <a:srcRect l="-10800" r="-10800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Raining/Wet</a:t>
            </a:r>
            <a:endParaRPr lang="en-US" dirty="0"/>
          </a:p>
        </p:txBody>
      </p:sp>
      <p:pic>
        <p:nvPicPr>
          <p:cNvPr id="4098" name="Picture 2" descr="C:\Users\jengel\Desktop\rai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3124200" cy="2819400"/>
          </a:xfrm>
          <a:prstGeom prst="rect">
            <a:avLst/>
          </a:prstGeom>
          <a:noFill/>
        </p:spPr>
      </p:pic>
      <p:pic>
        <p:nvPicPr>
          <p:cNvPr id="4099" name="Picture 3" descr="C:\Users\jengel\Desktop\wet_weather_01_420x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438400"/>
            <a:ext cx="4000500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Rain</a:t>
            </a:r>
            <a:endParaRPr lang="en-GB" dirty="0"/>
          </a:p>
        </p:txBody>
      </p:sp>
      <p:pic>
        <p:nvPicPr>
          <p:cNvPr id="15362" name="Picture 2" descr="http://image.guardian.co.uk/sys-images/Books/Pix/pictures/2007/09/24/rain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167740" cy="467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Cold, Snowing/Frosty</a:t>
            </a:r>
            <a:endParaRPr lang="en-US" dirty="0"/>
          </a:p>
        </p:txBody>
      </p:sp>
      <p:pic>
        <p:nvPicPr>
          <p:cNvPr id="6146" name="Picture 2" descr="C:\Users\jengel\Desktop\sno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4038600" cy="3006725"/>
          </a:xfrm>
          <a:prstGeom prst="rect">
            <a:avLst/>
          </a:prstGeom>
          <a:noFill/>
        </p:spPr>
      </p:pic>
      <p:pic>
        <p:nvPicPr>
          <p:cNvPr id="6147" name="Picture 3" descr="C:\Users\jengel\Desktop\fros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438400"/>
            <a:ext cx="3352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Snow</a:t>
            </a:r>
            <a:endParaRPr lang="en-GB" dirty="0"/>
          </a:p>
        </p:txBody>
      </p:sp>
      <p:pic>
        <p:nvPicPr>
          <p:cNvPr id="16386" name="Picture 2" descr="http://www.bbc.co.uk/tees/content/images/2009/02/09/teesside_twins_47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54062" cy="475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Ice, Hail, Sleet, and freezing Rain</a:t>
            </a:r>
            <a:endParaRPr lang="en-GB" dirty="0"/>
          </a:p>
        </p:txBody>
      </p:sp>
      <p:pic>
        <p:nvPicPr>
          <p:cNvPr id="17412" name="Picture 4" descr="http://www.spaldingtoday.co.uk/webimage/img_0322_1_2769795!image/1830762396.jpg_gen/derivatives/landscape_595/1830762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5667375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Foggy/Misty</a:t>
            </a:r>
            <a:endParaRPr lang="en-US" dirty="0"/>
          </a:p>
        </p:txBody>
      </p:sp>
      <p:pic>
        <p:nvPicPr>
          <p:cNvPr id="5122" name="Picture 2" descr="C:\Users\jengel\Desktop\fog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2746375"/>
            <a:ext cx="3167062" cy="2892425"/>
          </a:xfrm>
          <a:prstGeom prst="rect">
            <a:avLst/>
          </a:prstGeom>
          <a:noFill/>
        </p:spPr>
      </p:pic>
      <p:pic>
        <p:nvPicPr>
          <p:cNvPr id="5123" name="Picture 3" descr="C:\Users\jengel\Desktop\mis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8194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Fog</a:t>
            </a:r>
            <a:endParaRPr lang="en-GB" dirty="0"/>
          </a:p>
        </p:txBody>
      </p:sp>
      <p:pic>
        <p:nvPicPr>
          <p:cNvPr id="5122" name="Picture 2" descr="http://danny61.files.wordpress.com/2012/02/fog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4063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101</Words>
  <Application>Microsoft Macintosh PowerPoint</Application>
  <PresentationFormat>On-screen Show (4:3)</PresentationFormat>
  <Paragraphs>31</Paragraphs>
  <Slides>18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Weather in the United States</vt:lpstr>
      <vt:lpstr>Clouds and Cloudy</vt:lpstr>
      <vt:lpstr>Raining/Wet</vt:lpstr>
      <vt:lpstr>Rain</vt:lpstr>
      <vt:lpstr>Cold, Snowing/Frosty</vt:lpstr>
      <vt:lpstr>Snow</vt:lpstr>
      <vt:lpstr>Ice, Hail, Sleet, and freezing Rain</vt:lpstr>
      <vt:lpstr>Foggy/Misty</vt:lpstr>
      <vt:lpstr>Fog</vt:lpstr>
      <vt:lpstr>Warm/Hot</vt:lpstr>
      <vt:lpstr>Sun/Sunny Day</vt:lpstr>
      <vt:lpstr>Sunny/Fine</vt:lpstr>
      <vt:lpstr>Thunder and Lightening Storms</vt:lpstr>
      <vt:lpstr>Windy/Breezy</vt:lpstr>
      <vt:lpstr>Slide 15</vt:lpstr>
      <vt:lpstr>Slide 16</vt:lpstr>
      <vt:lpstr>Slide 17</vt:lpstr>
      <vt:lpstr>What is the weather like in China?</vt:lpstr>
    </vt:vector>
  </TitlesOfParts>
  <Company>The King's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Weather</dc:title>
  <dc:creator>administrator</dc:creator>
  <cp:lastModifiedBy>DASD</cp:lastModifiedBy>
  <cp:revision>17</cp:revision>
  <dcterms:created xsi:type="dcterms:W3CDTF">2014-07-09T04:54:03Z</dcterms:created>
  <dcterms:modified xsi:type="dcterms:W3CDTF">2014-07-09T04:54:24Z</dcterms:modified>
</cp:coreProperties>
</file>