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77" r:id="rId8"/>
    <p:sldId id="276" r:id="rId9"/>
    <p:sldId id="261" r:id="rId10"/>
    <p:sldId id="262" r:id="rId11"/>
    <p:sldId id="273" r:id="rId12"/>
    <p:sldId id="263" r:id="rId13"/>
    <p:sldId id="275" r:id="rId14"/>
    <p:sldId id="264" r:id="rId15"/>
    <p:sldId id="274" r:id="rId16"/>
    <p:sldId id="265" r:id="rId17"/>
    <p:sldId id="266" r:id="rId18"/>
    <p:sldId id="267" r:id="rId19"/>
    <p:sldId id="268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61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1ED-215E-994E-A133-2795402F54E1}" type="datetimeFigureOut">
              <a:rPr lang="en-US" smtClean="0"/>
              <a:t>7/10/14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D0A1-B195-A746-84D7-B020B9B236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1ED-215E-994E-A133-2795402F54E1}" type="datetimeFigureOut">
              <a:rPr lang="en-US" smtClean="0"/>
              <a:t>7/10/14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D0A1-B195-A746-84D7-B020B9B23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1ED-215E-994E-A133-2795402F54E1}" type="datetimeFigureOut">
              <a:rPr lang="en-US" smtClean="0"/>
              <a:t>7/10/14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D0A1-B195-A746-84D7-B020B9B23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1ED-215E-994E-A133-2795402F54E1}" type="datetimeFigureOut">
              <a:rPr lang="en-US" smtClean="0"/>
              <a:t>7/10/14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D0A1-B195-A746-84D7-B020B9B23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1ED-215E-994E-A133-2795402F54E1}" type="datetimeFigureOut">
              <a:rPr lang="en-US" smtClean="0"/>
              <a:t>7/10/14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D0A1-B195-A746-84D7-B020B9B236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1ED-215E-994E-A133-2795402F54E1}" type="datetimeFigureOut">
              <a:rPr lang="en-US" smtClean="0"/>
              <a:t>7/10/14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D0A1-B195-A746-84D7-B020B9B23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1ED-215E-994E-A133-2795402F54E1}" type="datetimeFigureOut">
              <a:rPr lang="en-US" smtClean="0"/>
              <a:t>7/10/14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D0A1-B195-A746-84D7-B020B9B23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1ED-215E-994E-A133-2795402F54E1}" type="datetimeFigureOut">
              <a:rPr lang="en-US" smtClean="0"/>
              <a:t>7/10/14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D0A1-B195-A746-84D7-B020B9B23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1ED-215E-994E-A133-2795402F54E1}" type="datetimeFigureOut">
              <a:rPr lang="en-US" smtClean="0"/>
              <a:t>7/10/14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D0A1-B195-A746-84D7-B020B9B2365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1ED-215E-994E-A133-2795402F54E1}" type="datetimeFigureOut">
              <a:rPr lang="en-US" smtClean="0"/>
              <a:t>7/10/14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D0A1-B195-A746-84D7-B020B9B236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1ED-215E-994E-A133-2795402F54E1}" type="datetimeFigureOut">
              <a:rPr lang="en-US" smtClean="0"/>
              <a:t>7/10/14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D0A1-B195-A746-84D7-B020B9B236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8E22B1ED-215E-994E-A133-2795402F54E1}" type="datetimeFigureOut">
              <a:rPr lang="en-US" smtClean="0"/>
              <a:t>7/10/14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5882D0A1-B195-A746-84D7-B020B9B2365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Day 8 Travel and Transport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 Travel – to travel by bus you will have to go to a bus station.  </a:t>
            </a:r>
            <a:endParaRPr lang="en-US" dirty="0"/>
          </a:p>
        </p:txBody>
      </p:sp>
      <p:pic>
        <p:nvPicPr>
          <p:cNvPr id="4" name="Picture 3" descr="bu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40" y="1712111"/>
            <a:ext cx="4528390" cy="2419075"/>
          </a:xfrm>
          <a:prstGeom prst="rect">
            <a:avLst/>
          </a:prstGeom>
        </p:spPr>
      </p:pic>
      <p:pic>
        <p:nvPicPr>
          <p:cNvPr id="5" name="Picture 4" descr="bu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688" y="3836713"/>
            <a:ext cx="4064000" cy="2870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Tour</a:t>
            </a:r>
            <a:endParaRPr lang="en-US" dirty="0"/>
          </a:p>
        </p:txBody>
      </p:sp>
      <p:pic>
        <p:nvPicPr>
          <p:cNvPr id="4" name="Picture 3" descr="bustou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04" y="1417637"/>
            <a:ext cx="6274823" cy="50477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 Travel</a:t>
            </a:r>
            <a:endParaRPr lang="en-US" dirty="0"/>
          </a:p>
        </p:txBody>
      </p:sp>
      <p:pic>
        <p:nvPicPr>
          <p:cNvPr id="4" name="Content Placeholder 3" descr="cartrav"/>
          <p:cNvPicPr>
            <a:picLocks noGrp="1" noChangeAspect="1"/>
          </p:cNvPicPr>
          <p:nvPr>
            <p:ph idx="1"/>
          </p:nvPr>
        </p:nvPicPr>
        <p:blipFill>
          <a:blip r:embed="rId2"/>
          <a:srcRect l="-6002" r="-6002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 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travel by car and you are the driver, you will need a drivers license.</a:t>
            </a:r>
            <a:endParaRPr lang="en-US" dirty="0"/>
          </a:p>
        </p:txBody>
      </p:sp>
      <p:pic>
        <p:nvPicPr>
          <p:cNvPr id="4" name="Picture 3" descr="driver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716" y="4161329"/>
            <a:ext cx="3810000" cy="2400300"/>
          </a:xfrm>
          <a:prstGeom prst="rect">
            <a:avLst/>
          </a:prstGeom>
        </p:spPr>
      </p:pic>
      <p:pic>
        <p:nvPicPr>
          <p:cNvPr id="5" name="Picture 4" descr="d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751629"/>
            <a:ext cx="381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Pennsylvania the Amish travel by horse and buggy (wagon) </a:t>
            </a:r>
            <a:endParaRPr lang="en-US" dirty="0"/>
          </a:p>
        </p:txBody>
      </p:sp>
      <p:pic>
        <p:nvPicPr>
          <p:cNvPr id="4" name="Picture 3" descr="amish bugg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968" y="1896156"/>
            <a:ext cx="7151032" cy="447516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still travel by horse drawn </a:t>
            </a:r>
            <a:r>
              <a:rPr lang="en-US" dirty="0" smtClean="0">
                <a:solidFill>
                  <a:srgbClr val="FF0000"/>
                </a:solidFill>
              </a:rPr>
              <a:t>coach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coac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1648189"/>
            <a:ext cx="7149248" cy="455414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Bike Travel</a:t>
            </a:r>
            <a:endParaRPr lang="en-US" dirty="0"/>
          </a:p>
        </p:txBody>
      </p:sp>
      <p:pic>
        <p:nvPicPr>
          <p:cNvPr id="4" name="Picture 3" descr="motor cyc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7" y="1417638"/>
            <a:ext cx="7024179" cy="46742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Railway Travel</a:t>
            </a:r>
            <a:endParaRPr lang="en-US" dirty="0"/>
          </a:p>
        </p:txBody>
      </p:sp>
      <p:pic>
        <p:nvPicPr>
          <p:cNvPr id="4" name="Picture 3" descr="rai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7" y="1417638"/>
            <a:ext cx="7465851" cy="46742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Taxi Travel</a:t>
            </a:r>
            <a:endParaRPr lang="en-US" dirty="0"/>
          </a:p>
        </p:txBody>
      </p:sp>
      <p:pic>
        <p:nvPicPr>
          <p:cNvPr id="4" name="Picture 3" descr="tax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7" y="1417638"/>
            <a:ext cx="7200097" cy="47478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Travel</a:t>
            </a:r>
            <a:endParaRPr lang="en-US" dirty="0"/>
          </a:p>
        </p:txBody>
      </p:sp>
      <p:pic>
        <p:nvPicPr>
          <p:cNvPr id="4" name="Picture 3" descr="hel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9" y="1380827"/>
            <a:ext cx="7743265" cy="51527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 Trip or a 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/>
          <a:lstStyle/>
          <a:p>
            <a:r>
              <a:rPr lang="en-US" dirty="0" smtClean="0"/>
              <a:t>If you were taking a </a:t>
            </a:r>
            <a:r>
              <a:rPr lang="en-US" dirty="0" smtClean="0">
                <a:solidFill>
                  <a:srgbClr val="FF0000"/>
                </a:solidFill>
              </a:rPr>
              <a:t>tour</a:t>
            </a:r>
            <a:r>
              <a:rPr lang="en-US" dirty="0" smtClean="0"/>
              <a:t>, you might visit the </a:t>
            </a:r>
            <a:r>
              <a:rPr lang="en-US" dirty="0" smtClean="0">
                <a:solidFill>
                  <a:srgbClr val="FF0000"/>
                </a:solidFill>
              </a:rPr>
              <a:t>tourist information center </a:t>
            </a:r>
            <a:r>
              <a:rPr lang="en-US" dirty="0" smtClean="0"/>
              <a:t>and use a </a:t>
            </a:r>
            <a:r>
              <a:rPr lang="en-US" dirty="0" smtClean="0">
                <a:solidFill>
                  <a:srgbClr val="FF0000"/>
                </a:solidFill>
              </a:rPr>
              <a:t>tour guide</a:t>
            </a:r>
            <a:r>
              <a:rPr lang="en-US" dirty="0" smtClean="0"/>
              <a:t>. You are the </a:t>
            </a:r>
            <a:r>
              <a:rPr lang="en-US" dirty="0" smtClean="0">
                <a:solidFill>
                  <a:srgbClr val="FF0000"/>
                </a:solidFill>
              </a:rPr>
              <a:t>tourist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Exploring the world requires you to have a </a:t>
            </a:r>
            <a:r>
              <a:rPr lang="en-US" dirty="0" smtClean="0">
                <a:solidFill>
                  <a:srgbClr val="FF0000"/>
                </a:solidFill>
              </a:rPr>
              <a:t>passport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asspo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178" y="3490127"/>
            <a:ext cx="4445000" cy="3073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you visit a new place you are a visitor.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best if your go on a tour with a tour guide.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 Guide</a:t>
            </a:r>
            <a:endParaRPr lang="en-US" dirty="0"/>
          </a:p>
        </p:txBody>
      </p:sp>
      <p:pic>
        <p:nvPicPr>
          <p:cNvPr id="4" name="Content Placeholder 3" descr="Tour_Guid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581" r="-8581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90" y="386496"/>
            <a:ext cx="7994898" cy="16026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Ways that you can travel are many.  But do not forget, you might have to buy </a:t>
            </a:r>
            <a:r>
              <a:rPr lang="en-US" dirty="0" smtClean="0">
                <a:solidFill>
                  <a:srgbClr val="FF0000"/>
                </a:solidFill>
              </a:rPr>
              <a:t>a ticket</a:t>
            </a:r>
            <a:r>
              <a:rPr lang="en-US" dirty="0" smtClean="0"/>
              <a:t> to reserve a seat.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ticke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323" y="2723876"/>
            <a:ext cx="4702365" cy="3526774"/>
          </a:xfrm>
          <a:prstGeom prst="rect">
            <a:avLst/>
          </a:prstGeom>
        </p:spPr>
      </p:pic>
      <p:pic>
        <p:nvPicPr>
          <p:cNvPr id="5" name="Picture 4" descr="ti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00" y="1989138"/>
            <a:ext cx="3906848" cy="46100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/>
          <a:lstStyle/>
          <a:p>
            <a:r>
              <a:rPr lang="en-US" dirty="0" smtClean="0"/>
              <a:t>Ways to Travel: 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949" y="1111862"/>
            <a:ext cx="8363051" cy="483076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If you want to travel by </a:t>
            </a:r>
            <a:r>
              <a:rPr lang="en-US" dirty="0" smtClean="0">
                <a:solidFill>
                  <a:srgbClr val="FF0000"/>
                </a:solidFill>
              </a:rPr>
              <a:t>airplane</a:t>
            </a:r>
            <a:r>
              <a:rPr lang="en-US" dirty="0" smtClean="0"/>
              <a:t> you will go to an </a:t>
            </a:r>
            <a:r>
              <a:rPr lang="en-US" dirty="0" smtClean="0">
                <a:solidFill>
                  <a:srgbClr val="FF0000"/>
                </a:solidFill>
              </a:rPr>
              <a:t>airport</a:t>
            </a:r>
            <a:r>
              <a:rPr lang="en-US" dirty="0" smtClean="0"/>
              <a:t>.  Do not be late or you will miss your </a:t>
            </a:r>
            <a:r>
              <a:rPr lang="en-US" dirty="0" smtClean="0">
                <a:solidFill>
                  <a:srgbClr val="FF0000"/>
                </a:solidFill>
              </a:rPr>
              <a:t>flight</a:t>
            </a:r>
            <a:r>
              <a:rPr lang="en-US" dirty="0" smtClean="0"/>
              <a:t>, so </a:t>
            </a:r>
            <a:r>
              <a:rPr lang="en-US" dirty="0" smtClean="0">
                <a:solidFill>
                  <a:srgbClr val="FF0000"/>
                </a:solidFill>
              </a:rPr>
              <a:t>leave </a:t>
            </a:r>
            <a:r>
              <a:rPr lang="en-US" dirty="0" smtClean="0"/>
              <a:t>on time for your </a:t>
            </a:r>
            <a:r>
              <a:rPr lang="en-US" dirty="0" smtClean="0">
                <a:solidFill>
                  <a:srgbClr val="FF0000"/>
                </a:solidFill>
              </a:rPr>
              <a:t>Journey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pla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877" y="2943149"/>
            <a:ext cx="6334342" cy="35472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Flies the Plane</a:t>
            </a:r>
            <a:endParaRPr lang="en-US" dirty="0"/>
          </a:p>
        </p:txBody>
      </p:sp>
      <p:pic>
        <p:nvPicPr>
          <p:cNvPr id="4" name="Picture 3" descr="pi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296" y="1417638"/>
            <a:ext cx="7708392" cy="51147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459" y="274638"/>
            <a:ext cx="782922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not forget your luggage (suitcases)</a:t>
            </a:r>
            <a:endParaRPr lang="en-US" dirty="0"/>
          </a:p>
        </p:txBody>
      </p:sp>
      <p:pic>
        <p:nvPicPr>
          <p:cNvPr id="4" name="Picture 3" descr="lu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357" y="1417638"/>
            <a:ext cx="5313482" cy="53134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Boat Travel – Sail or go by Ship</a:t>
            </a:r>
            <a:endParaRPr lang="en-US" dirty="0"/>
          </a:p>
        </p:txBody>
      </p:sp>
      <p:pic>
        <p:nvPicPr>
          <p:cNvPr id="4" name="Picture 3" descr="sai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00" y="1417638"/>
            <a:ext cx="4123314" cy="2577071"/>
          </a:xfrm>
          <a:prstGeom prst="rect">
            <a:avLst/>
          </a:prstGeom>
        </p:spPr>
      </p:pic>
      <p:pic>
        <p:nvPicPr>
          <p:cNvPr id="5" name="Picture 4" descr="shi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088" y="3869927"/>
            <a:ext cx="5943600" cy="27622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59</TotalTime>
  <Words>229</Words>
  <Application>Microsoft Macintosh PowerPoint</Application>
  <PresentationFormat>On-screen Show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Solstice</vt:lpstr>
      <vt:lpstr>Day 8 Travel and Transport</vt:lpstr>
      <vt:lpstr>Taking a Trip or a Tour</vt:lpstr>
      <vt:lpstr>When you visit a new place you are a visitor.</vt:lpstr>
      <vt:lpstr>Tour Guide</vt:lpstr>
      <vt:lpstr>Ways that you can travel are many.  But do not forget, you might have to buy a ticket to reserve a seat. </vt:lpstr>
      <vt:lpstr>Ways to Travel: Fly</vt:lpstr>
      <vt:lpstr>Pilot Flies the Plane</vt:lpstr>
      <vt:lpstr>Do not forget your luggage (suitcases)</vt:lpstr>
      <vt:lpstr>Boat Travel – Sail or go by Ship</vt:lpstr>
      <vt:lpstr>Bus Travel – to travel by bus you will have to go to a bus station.  </vt:lpstr>
      <vt:lpstr>Bus Tour</vt:lpstr>
      <vt:lpstr>Car Travel</vt:lpstr>
      <vt:lpstr>Car Travel</vt:lpstr>
      <vt:lpstr>In Pennsylvania the Amish travel by horse and buggy (wagon) </vt:lpstr>
      <vt:lpstr>Some still travel by horse drawn coach. </vt:lpstr>
      <vt:lpstr>Motor Bike Travel</vt:lpstr>
      <vt:lpstr>Railway Travel</vt:lpstr>
      <vt:lpstr>Taxi Travel</vt:lpstr>
      <vt:lpstr>Helicopter Travel</vt:lpstr>
      <vt:lpstr>The End</vt:lpstr>
    </vt:vector>
  </TitlesOfParts>
  <Company>DASD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8 Travel and Transport</dc:title>
  <dc:creator>DASD</dc:creator>
  <cp:lastModifiedBy>DASD</cp:lastModifiedBy>
  <cp:revision>2</cp:revision>
  <dcterms:created xsi:type="dcterms:W3CDTF">2014-07-11T03:11:13Z</dcterms:created>
  <dcterms:modified xsi:type="dcterms:W3CDTF">2014-07-11T04:10:44Z</dcterms:modified>
</cp:coreProperties>
</file>