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2" r:id="rId3"/>
    <p:sldId id="257" r:id="rId4"/>
    <p:sldId id="265" r:id="rId5"/>
    <p:sldId id="266" r:id="rId6"/>
    <p:sldId id="267" r:id="rId7"/>
    <p:sldId id="268" r:id="rId8"/>
    <p:sldId id="270" r:id="rId9"/>
    <p:sldId id="271" r:id="rId10"/>
    <p:sldId id="28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105" autoAdjust="0"/>
    <p:restoredTop sz="94660"/>
  </p:normalViewPr>
  <p:slideViewPr>
    <p:cSldViewPr>
      <p:cViewPr varScale="1">
        <p:scale>
          <a:sx n="86" d="100"/>
          <a:sy n="86" d="100"/>
        </p:scale>
        <p:origin x="-7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680FD-851C-4BB4-80B1-45F8D21FA2B8}" type="datetimeFigureOut">
              <a:rPr lang="en-US" smtClean="0"/>
              <a:pPr/>
              <a:t>7/8/14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A4069-3952-4A49-8296-84AB3DFC211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F9D6C-F2AE-744C-9C92-835231093C88}" type="datetimeFigureOut">
              <a:rPr lang="en-US" smtClean="0"/>
              <a:t>7/8/14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92D30-C298-CB4B-854C-39764AE9FD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EE218-7C2A-4906-B6A4-93E3058A43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932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EE218-7C2A-4906-B6A4-93E3058A433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3425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EE218-7C2A-4906-B6A4-93E3058A433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90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B4746FF-32CD-4DA2-8685-5DE5CF46F3F0}" type="datetimeFigureOut">
              <a:rPr lang="en-US" smtClean="0"/>
              <a:pPr/>
              <a:t>7/8/14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8C0E491-7E2A-4BF4-AB20-5E9AF8569B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46FF-32CD-4DA2-8685-5DE5CF46F3F0}" type="datetimeFigureOut">
              <a:rPr lang="en-US" smtClean="0"/>
              <a:pPr/>
              <a:t>7/8/14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E491-7E2A-4BF4-AB20-5E9AF8569B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46FF-32CD-4DA2-8685-5DE5CF46F3F0}" type="datetimeFigureOut">
              <a:rPr lang="en-US" smtClean="0"/>
              <a:pPr/>
              <a:t>7/8/14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E491-7E2A-4BF4-AB20-5E9AF8569B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B4746FF-32CD-4DA2-8685-5DE5CF46F3F0}" type="datetimeFigureOut">
              <a:rPr lang="en-US" smtClean="0"/>
              <a:pPr/>
              <a:t>7/8/14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8C0E491-7E2A-4BF4-AB20-5E9AF8569B0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B4746FF-32CD-4DA2-8685-5DE5CF46F3F0}" type="datetimeFigureOut">
              <a:rPr lang="en-US" smtClean="0"/>
              <a:pPr/>
              <a:t>7/8/14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8C0E491-7E2A-4BF4-AB20-5E9AF8569B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46FF-32CD-4DA2-8685-5DE5CF46F3F0}" type="datetimeFigureOut">
              <a:rPr lang="en-US" smtClean="0"/>
              <a:pPr/>
              <a:t>7/8/14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E491-7E2A-4BF4-AB20-5E9AF8569B0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46FF-32CD-4DA2-8685-5DE5CF46F3F0}" type="datetimeFigureOut">
              <a:rPr lang="en-US" smtClean="0"/>
              <a:pPr/>
              <a:t>7/8/14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E491-7E2A-4BF4-AB20-5E9AF8569B0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4746FF-32CD-4DA2-8685-5DE5CF46F3F0}" type="datetimeFigureOut">
              <a:rPr lang="en-US" smtClean="0"/>
              <a:pPr/>
              <a:t>7/8/14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8C0E491-7E2A-4BF4-AB20-5E9AF8569B0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46FF-32CD-4DA2-8685-5DE5CF46F3F0}" type="datetimeFigureOut">
              <a:rPr lang="en-US" smtClean="0"/>
              <a:pPr/>
              <a:t>7/8/14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E491-7E2A-4BF4-AB20-5E9AF8569B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B4746FF-32CD-4DA2-8685-5DE5CF46F3F0}" type="datetimeFigureOut">
              <a:rPr lang="en-US" smtClean="0"/>
              <a:pPr/>
              <a:t>7/8/14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8C0E491-7E2A-4BF4-AB20-5E9AF8569B0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4746FF-32CD-4DA2-8685-5DE5CF46F3F0}" type="datetimeFigureOut">
              <a:rPr lang="en-US" smtClean="0"/>
              <a:pPr/>
              <a:t>7/8/14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8C0E491-7E2A-4BF4-AB20-5E9AF8569B0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B4746FF-32CD-4DA2-8685-5DE5CF46F3F0}" type="datetimeFigureOut">
              <a:rPr lang="en-US" smtClean="0"/>
              <a:pPr/>
              <a:t>7/8/14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8C0E491-7E2A-4BF4-AB20-5E9AF8569B0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7422" y="1071546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Arial" pitchFamily="34" charset="0"/>
                <a:cs typeface="Arial" pitchFamily="34" charset="0"/>
              </a:rPr>
              <a:t>Hobbies in the united states</a:t>
            </a:r>
            <a:endParaRPr lang="en-GB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7422" y="3500438"/>
            <a:ext cx="6172200" cy="1371600"/>
          </a:xfrm>
        </p:spPr>
        <p:txBody>
          <a:bodyPr/>
          <a:lstStyle/>
          <a:p>
            <a:pPr algn="ctr"/>
            <a:r>
              <a:rPr lang="en-GB" dirty="0" smtClean="0"/>
              <a:t>Day 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 to Music</a:t>
            </a:r>
            <a:endParaRPr lang="en-US" dirty="0"/>
          </a:p>
        </p:txBody>
      </p:sp>
      <p:pic>
        <p:nvPicPr>
          <p:cNvPr id="4" name="Content Placeholder 3" descr="mus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947" r="-947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Books</a:t>
            </a:r>
            <a:endParaRPr lang="en-US" dirty="0"/>
          </a:p>
        </p:txBody>
      </p:sp>
      <p:pic>
        <p:nvPicPr>
          <p:cNvPr id="6" name="Content Placeholder 5" descr="reading books"/>
          <p:cNvPicPr>
            <a:picLocks noGrp="1" noChangeAspect="1"/>
          </p:cNvPicPr>
          <p:nvPr>
            <p:ph idx="1"/>
          </p:nvPr>
        </p:nvPicPr>
        <p:blipFill>
          <a:blip r:embed="rId3"/>
          <a:srcRect l="-1978" r="-1978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Dancing</a:t>
            </a:r>
            <a:endParaRPr lang="en-US" dirty="0"/>
          </a:p>
        </p:txBody>
      </p:sp>
      <p:pic>
        <p:nvPicPr>
          <p:cNvPr id="4" name="Content Placeholder 3" descr="dancing"/>
          <p:cNvPicPr>
            <a:picLocks noGrp="1" noChangeAspect="1"/>
          </p:cNvPicPr>
          <p:nvPr>
            <p:ph idx="1"/>
          </p:nvPr>
        </p:nvPicPr>
        <p:blipFill>
          <a:blip r:embed="rId2"/>
          <a:srcRect l="-2072" r="-2072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Photography (Camera)</a:t>
            </a:r>
            <a:endParaRPr lang="en-US" dirty="0"/>
          </a:p>
        </p:txBody>
      </p:sp>
      <p:pic>
        <p:nvPicPr>
          <p:cNvPr id="4" name="Content Placeholder 3" descr="photo"/>
          <p:cNvPicPr>
            <a:picLocks noGrp="1" noChangeAspect="1"/>
          </p:cNvPicPr>
          <p:nvPr>
            <p:ph idx="1"/>
          </p:nvPr>
        </p:nvPicPr>
        <p:blipFill>
          <a:blip r:embed="rId2"/>
          <a:srcRect l="-1978" r="-1978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Camping, Camp, and Campsite</a:t>
            </a:r>
            <a:endParaRPr lang="en-US" dirty="0"/>
          </a:p>
        </p:txBody>
      </p:sp>
      <p:pic>
        <p:nvPicPr>
          <p:cNvPr id="4" name="Content Placeholder 3" descr="campin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591" r="-3591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Watching</a:t>
            </a:r>
            <a:r>
              <a:rPr lang="en-US" dirty="0" smtClean="0"/>
              <a:t> TV or a </a:t>
            </a:r>
            <a:r>
              <a:rPr lang="en-US" dirty="0" smtClean="0"/>
              <a:t>DVD (Movie)</a:t>
            </a:r>
            <a:endParaRPr lang="en-US" dirty="0"/>
          </a:p>
        </p:txBody>
      </p:sp>
      <p:pic>
        <p:nvPicPr>
          <p:cNvPr id="4" name="Content Placeholder 3" descr="watch tv"/>
          <p:cNvPicPr>
            <a:picLocks noGrp="1" noChangeAspect="1"/>
          </p:cNvPicPr>
          <p:nvPr>
            <p:ph idx="1"/>
          </p:nvPr>
        </p:nvPicPr>
        <p:blipFill>
          <a:blip r:embed="rId2"/>
          <a:srcRect t="-2674" b="-2674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Festivals</a:t>
            </a:r>
            <a:endParaRPr lang="en-US" dirty="0"/>
          </a:p>
        </p:txBody>
      </p:sp>
      <p:pic>
        <p:nvPicPr>
          <p:cNvPr id="4" name="Content Placeholder 3" descr="festival"/>
          <p:cNvPicPr>
            <a:picLocks noGrp="1" noChangeAspect="1"/>
          </p:cNvPicPr>
          <p:nvPr>
            <p:ph idx="1"/>
          </p:nvPr>
        </p:nvPicPr>
        <p:blipFill>
          <a:blip r:embed="rId2"/>
          <a:srcRect l="-1904" r="-1904"/>
          <a:stretch>
            <a:fillRect/>
          </a:stretch>
        </p:blipFill>
        <p:spPr/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Picnic in the Park</a:t>
            </a:r>
            <a:endParaRPr lang="en-US" dirty="0"/>
          </a:p>
        </p:txBody>
      </p:sp>
      <p:pic>
        <p:nvPicPr>
          <p:cNvPr id="4" name="Content Placeholder 3" descr="park"/>
          <p:cNvPicPr>
            <a:picLocks noGrp="1" noChangeAspect="1"/>
          </p:cNvPicPr>
          <p:nvPr>
            <p:ph idx="1"/>
          </p:nvPr>
        </p:nvPicPr>
        <p:blipFill>
          <a:blip r:embed="rId2"/>
          <a:srcRect l="-1925" r="-1925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Party</a:t>
            </a:r>
            <a:endParaRPr lang="en-US" dirty="0"/>
          </a:p>
        </p:txBody>
      </p:sp>
      <p:pic>
        <p:nvPicPr>
          <p:cNvPr id="4" name="Content Placeholder 3" descr="party"/>
          <p:cNvPicPr>
            <a:picLocks noGrp="1" noChangeAspect="1"/>
          </p:cNvPicPr>
          <p:nvPr>
            <p:ph idx="1"/>
          </p:nvPr>
        </p:nvPicPr>
        <p:blipFill>
          <a:blip r:embed="rId2"/>
          <a:srcRect l="-2016" r="-2016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and Painting</a:t>
            </a:r>
            <a:endParaRPr lang="en-US" dirty="0"/>
          </a:p>
        </p:txBody>
      </p:sp>
      <p:pic>
        <p:nvPicPr>
          <p:cNvPr id="4" name="Content Placeholder 3" descr="daw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982" r="-982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467600" cy="109209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Going to the movies, bowling and playing video games  Are popular weekend activities.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Ten-pin_bowlin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365104"/>
            <a:ext cx="3240360" cy="2430270"/>
          </a:xfrm>
        </p:spPr>
      </p:pic>
      <p:pic>
        <p:nvPicPr>
          <p:cNvPr id="5" name="Picture 4" descr="tumblr_lf9o62li6y1qzacv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204864"/>
            <a:ext cx="4466186" cy="3240360"/>
          </a:xfrm>
          <a:prstGeom prst="rect">
            <a:avLst/>
          </a:prstGeom>
        </p:spPr>
      </p:pic>
      <p:pic>
        <p:nvPicPr>
          <p:cNvPr id="8194" name="Picture 2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800"/>
            <a:ext cx="3491880" cy="2618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Young people in the united states enjoying going shopping with their friends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christmas-shopping-centr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5008414" cy="4169505"/>
          </a:xfrm>
        </p:spPr>
      </p:pic>
      <p:pic>
        <p:nvPicPr>
          <p:cNvPr id="6" name="Picture 5" descr="mondayhate-teen-girls-shopp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348880"/>
            <a:ext cx="3233385" cy="242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186370" cy="2306536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The Girl Scouts teaches girls skills to use as they grow up such as map reading, first aid and arts &amp; craft amongst other things. They are famous for their annual cookie sale in America.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www.globalexplorers.org/images/uploads/partners/gs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76672"/>
            <a:ext cx="3159627" cy="2852936"/>
          </a:xfrm>
          <a:prstGeom prst="rect">
            <a:avLst/>
          </a:prstGeom>
          <a:noFill/>
        </p:spPr>
      </p:pic>
      <p:pic>
        <p:nvPicPr>
          <p:cNvPr id="5124" name="Picture 4" descr="http://www.thecollaredsheep.com/wp-content/uploads/2010/03/girl-scout-cook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3095625" cy="3638551"/>
          </a:xfrm>
          <a:prstGeom prst="rect">
            <a:avLst/>
          </a:prstGeom>
          <a:noFill/>
        </p:spPr>
      </p:pic>
      <p:pic>
        <p:nvPicPr>
          <p:cNvPr id="5126" name="Picture 6" descr="http://www.outerinner.com/blog/wp-content/uploads/2012/04/girl-scouts-pl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717032"/>
            <a:ext cx="3305944" cy="2900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404664"/>
            <a:ext cx="35719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The boy scouts are for boys 6-18 years old. They learn camping, survival skills, leadership and community service.</a:t>
            </a:r>
          </a:p>
        </p:txBody>
      </p:sp>
      <p:pic>
        <p:nvPicPr>
          <p:cNvPr id="4098" name="Picture 2" descr="http://instinctmagazine.com/images/stories/blogs/jhigbee/january2012/boyscou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8640"/>
            <a:ext cx="2016224" cy="2016224"/>
          </a:xfrm>
          <a:prstGeom prst="rect">
            <a:avLst/>
          </a:prstGeom>
          <a:noFill/>
        </p:spPr>
      </p:pic>
      <p:pic>
        <p:nvPicPr>
          <p:cNvPr id="4099" name="Picture 3" descr="E:\Backup\JUDY-PC\C\Users\judy\Documents\My Flip Video Prefs\Thumbs\Albums\Philmont and stuff\Jul 13 2008 - VID00017_t\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92896"/>
            <a:ext cx="3816424" cy="2862318"/>
          </a:xfrm>
          <a:prstGeom prst="rect">
            <a:avLst/>
          </a:prstGeom>
          <a:noFill/>
        </p:spPr>
      </p:pic>
      <p:pic>
        <p:nvPicPr>
          <p:cNvPr id="4100" name="Picture 4" descr="E:\Backup\JUDY-PC\C\Users\judy\Pictures\ECoH\EK_Pack216_WareTent.JPG"/>
          <p:cNvPicPr>
            <a:picLocks noChangeAspect="1" noChangeArrowheads="1"/>
          </p:cNvPicPr>
          <p:nvPr/>
        </p:nvPicPr>
        <p:blipFill>
          <a:blip r:embed="rId4" cstate="print"/>
          <a:srcRect r="8763"/>
          <a:stretch>
            <a:fillRect/>
          </a:stretch>
        </p:blipFill>
        <p:spPr bwMode="auto">
          <a:xfrm>
            <a:off x="323528" y="3501008"/>
            <a:ext cx="4266332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15370" cy="1714488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Lots of young people learn musical instruments both in school and outside school. Instruments such as guitar, piano, drums and brass instruments.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guit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564904"/>
            <a:ext cx="4943154" cy="3707366"/>
          </a:xfrm>
          <a:prstGeom prst="rect">
            <a:avLst/>
          </a:prstGeom>
        </p:spPr>
      </p:pic>
      <p:pic>
        <p:nvPicPr>
          <p:cNvPr id="4" name="Content Placeholder 3" descr="192796_f49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t="7018"/>
          <a:stretch>
            <a:fillRect/>
          </a:stretch>
        </p:blipFill>
        <p:spPr>
          <a:xfrm>
            <a:off x="5508104" y="1916832"/>
            <a:ext cx="2736302" cy="381642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3960440" cy="3096344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Many students like to dance and perform and make videos, so dance groups and drama clubs are well attended inside and outside of school. 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img.bollycurry.com/wallpapers/1280x800/12735-kids-dancing-in-lets-d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32657"/>
            <a:ext cx="3918352" cy="2448272"/>
          </a:xfrm>
          <a:prstGeom prst="rect">
            <a:avLst/>
          </a:prstGeom>
          <a:noFill/>
        </p:spPr>
      </p:pic>
      <p:pic>
        <p:nvPicPr>
          <p:cNvPr id="2052" name="Picture 4" descr="http://tolucantimes.info/wp-content/uploads/2010/07/T30-24-Performing-A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20688"/>
            <a:ext cx="3962671" cy="3168352"/>
          </a:xfrm>
          <a:prstGeom prst="rect">
            <a:avLst/>
          </a:prstGeom>
          <a:noFill/>
        </p:spPr>
      </p:pic>
      <p:pic>
        <p:nvPicPr>
          <p:cNvPr id="2054" name="Picture 6" descr="http://newmothertips.com/wp-content/uploads/2012/04/BetterKidsVideos-NewMo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05064"/>
            <a:ext cx="3688085" cy="2447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Playing Music - Piano</a:t>
            </a:r>
            <a:endParaRPr lang="en-US" dirty="0"/>
          </a:p>
        </p:txBody>
      </p:sp>
      <p:pic>
        <p:nvPicPr>
          <p:cNvPr id="9218" name="Picture 2" descr="C:\Users\jengel\Desktop\pia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608" y="1447800"/>
            <a:ext cx="3276600" cy="3276600"/>
          </a:xfrm>
          <a:prstGeom prst="rect">
            <a:avLst/>
          </a:prstGeom>
          <a:noFill/>
        </p:spPr>
      </p:pic>
      <p:pic>
        <p:nvPicPr>
          <p:cNvPr id="9219" name="Picture 3" descr="C:\Users\jengel\Desktop\piano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9915" y="1828800"/>
            <a:ext cx="3441192" cy="3546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Musicians Playing the </a:t>
            </a:r>
            <a:br>
              <a:rPr lang="en-US" dirty="0" smtClean="0"/>
            </a:br>
            <a:r>
              <a:rPr lang="en-US" dirty="0" smtClean="0"/>
              <a:t>Guitar and Violin</a:t>
            </a:r>
            <a:endParaRPr lang="en-US" dirty="0"/>
          </a:p>
        </p:txBody>
      </p:sp>
      <p:pic>
        <p:nvPicPr>
          <p:cNvPr id="6" name="Content Placeholder 5" descr="guitar"/>
          <p:cNvPicPr>
            <a:picLocks noGrp="1" noChangeAspect="1"/>
          </p:cNvPicPr>
          <p:nvPr>
            <p:ph idx="1"/>
          </p:nvPr>
        </p:nvPicPr>
        <p:blipFill>
          <a:blip r:embed="rId3"/>
          <a:srcRect l="-9039" r="-9039"/>
          <a:stretch>
            <a:fillRect/>
          </a:stretch>
        </p:blipFill>
        <p:spPr>
          <a:xfrm>
            <a:off x="1435608" y="1354944"/>
            <a:ext cx="4489776" cy="2874552"/>
          </a:xfrm>
        </p:spPr>
      </p:pic>
      <p:pic>
        <p:nvPicPr>
          <p:cNvPr id="10244" name="Picture 4" descr="C:\Users\jengel\Desktop\ViolinComp_henrylam3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7488" y="3652837"/>
            <a:ext cx="3886200" cy="3205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139</TotalTime>
  <Words>195</Words>
  <Application>Microsoft Macintosh PowerPoint</Application>
  <PresentationFormat>On-screen Show (4:3)</PresentationFormat>
  <Paragraphs>23</Paragraphs>
  <Slides>19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Oriel</vt:lpstr>
      <vt:lpstr>Hobbies in the united states</vt:lpstr>
      <vt:lpstr>Going to the movies, bowling and playing video games  Are popular weekend activities. </vt:lpstr>
      <vt:lpstr>Young people in the united states enjoying going shopping with their friends</vt:lpstr>
      <vt:lpstr>The Girl Scouts teaches girls skills to use as they grow up such as map reading, first aid and arts &amp; craft amongst other things. They are famous for their annual cookie sale in America.</vt:lpstr>
      <vt:lpstr>Slide 5</vt:lpstr>
      <vt:lpstr>Lots of young people learn musical instruments both in school and outside school. Instruments such as guitar, piano, drums and brass instruments.</vt:lpstr>
      <vt:lpstr>Many students like to dance and perform and make videos, so dance groups and drama clubs are well attended inside and outside of school. </vt:lpstr>
      <vt:lpstr>Playing Music - Piano</vt:lpstr>
      <vt:lpstr>Musicians Playing the  Guitar and Violin</vt:lpstr>
      <vt:lpstr>Listen to Music</vt:lpstr>
      <vt:lpstr>Reading Books</vt:lpstr>
      <vt:lpstr>Dancing</vt:lpstr>
      <vt:lpstr>Photography (Camera)</vt:lpstr>
      <vt:lpstr>Camping, Camp, and Campsite</vt:lpstr>
      <vt:lpstr>Watching TV or a DVD (Movie)</vt:lpstr>
      <vt:lpstr>Festivals</vt:lpstr>
      <vt:lpstr>Picnic in the Park</vt:lpstr>
      <vt:lpstr>Party</vt:lpstr>
      <vt:lpstr>Drawing and Painting</vt:lpstr>
    </vt:vector>
  </TitlesOfParts>
  <Company>The King's Academy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DASD</cp:lastModifiedBy>
  <cp:revision>18</cp:revision>
  <dcterms:created xsi:type="dcterms:W3CDTF">2014-07-09T03:47:59Z</dcterms:created>
  <dcterms:modified xsi:type="dcterms:W3CDTF">2014-07-09T03:54:36Z</dcterms:modified>
</cp:coreProperties>
</file>