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5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0116EDB6-C3A7-B24D-A497-93D3EB2D54C8}" type="datetimeFigureOut">
              <a:rPr lang="en-US" smtClean="0"/>
              <a:pPr/>
              <a:t>7/11/14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170515A-791E-D24D-9248-96734742A4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10 Descriptive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Adjectives - Words that describe Nouns.</a:t>
            </a:r>
          </a:p>
          <a:p>
            <a:r>
              <a:rPr lang="en-US" dirty="0" smtClean="0"/>
              <a:t>Adverbs – Words that describe Verbs.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and Light</a:t>
            </a:r>
            <a:endParaRPr lang="en-US" dirty="0"/>
          </a:p>
        </p:txBody>
      </p:sp>
      <p:pic>
        <p:nvPicPr>
          <p:cNvPr id="4" name="Picture 3" descr="heavy and l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023" y="1417638"/>
            <a:ext cx="5927452" cy="5435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and Low</a:t>
            </a:r>
            <a:endParaRPr lang="en-US" dirty="0"/>
          </a:p>
        </p:txBody>
      </p:sp>
      <p:pic>
        <p:nvPicPr>
          <p:cNvPr id="4" name="Picture 3" descr="high_lo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96" y="1840455"/>
            <a:ext cx="7789304" cy="38459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Married and Single = 1</a:t>
            </a:r>
            <a:endParaRPr lang="en-US" dirty="0"/>
          </a:p>
        </p:txBody>
      </p:sp>
      <p:pic>
        <p:nvPicPr>
          <p:cNvPr id="4" name="Picture 3" descr="marri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07" y="1904999"/>
            <a:ext cx="2893027" cy="431258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517245" y="1311351"/>
            <a:ext cx="745512" cy="4417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Noisy (Loud) and Quiet</a:t>
            </a:r>
            <a:endParaRPr lang="en-US" dirty="0"/>
          </a:p>
        </p:txBody>
      </p:sp>
      <p:pic>
        <p:nvPicPr>
          <p:cNvPr id="4" name="Picture 3" descr="noisyquie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" y="1859348"/>
            <a:ext cx="3773568" cy="4526936"/>
          </a:xfrm>
          <a:prstGeom prst="rect">
            <a:avLst/>
          </a:prstGeom>
        </p:spPr>
      </p:pic>
      <p:pic>
        <p:nvPicPr>
          <p:cNvPr id="5" name="Picture 4" descr="quit lo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46" y="2300570"/>
            <a:ext cx="5287454" cy="26270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and New</a:t>
            </a:r>
            <a:endParaRPr lang="en-US" dirty="0"/>
          </a:p>
        </p:txBody>
      </p:sp>
      <p:pic>
        <p:nvPicPr>
          <p:cNvPr id="5" name="Picture 4" descr="old-phone-new-ph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4762500" cy="2914650"/>
          </a:xfrm>
          <a:prstGeom prst="rect">
            <a:avLst/>
          </a:prstGeom>
        </p:spPr>
      </p:pic>
      <p:pic>
        <p:nvPicPr>
          <p:cNvPr id="6" name="Picture 5" descr="oln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97" y="3677352"/>
            <a:ext cx="4368591" cy="27958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and Old</a:t>
            </a:r>
            <a:endParaRPr lang="en-US" dirty="0"/>
          </a:p>
        </p:txBody>
      </p:sp>
      <p:pic>
        <p:nvPicPr>
          <p:cNvPr id="4" name="Picture 3" descr="young o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669303"/>
            <a:ext cx="6587804" cy="436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Sweet and Sour</a:t>
            </a:r>
            <a:endParaRPr lang="en-US" dirty="0"/>
          </a:p>
        </p:txBody>
      </p:sp>
      <p:pic>
        <p:nvPicPr>
          <p:cNvPr id="4" name="Picture 3" descr="sweet and sou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17638"/>
            <a:ext cx="6708588" cy="5031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5882" y="1778000"/>
            <a:ext cx="4840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Sugar		</a:t>
            </a:r>
            <a:r>
              <a:rPr lang="en-US" sz="4000" smtClean="0"/>
              <a:t>		Lemons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 and Poor</a:t>
            </a:r>
            <a:endParaRPr lang="en-US" dirty="0"/>
          </a:p>
        </p:txBody>
      </p:sp>
      <p:pic>
        <p:nvPicPr>
          <p:cNvPr id="4" name="Picture 3" descr="Rich n Poo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9" y="1663699"/>
            <a:ext cx="5619159" cy="42219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and Weak</a:t>
            </a:r>
            <a:endParaRPr lang="en-US" dirty="0"/>
          </a:p>
        </p:txBody>
      </p:sp>
      <p:pic>
        <p:nvPicPr>
          <p:cNvPr id="4" name="Picture 3" descr="strong-wea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0" y="1417637"/>
            <a:ext cx="6078286" cy="460925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Ugly and Pretty/Beautiful</a:t>
            </a:r>
            <a:endParaRPr lang="en-US" dirty="0"/>
          </a:p>
        </p:txBody>
      </p:sp>
      <p:pic>
        <p:nvPicPr>
          <p:cNvPr id="4" name="Content Placeholder 3" descr="ugly"/>
          <p:cNvPicPr>
            <a:picLocks noGrp="1" noChangeAspect="1"/>
          </p:cNvPicPr>
          <p:nvPr>
            <p:ph idx="1"/>
          </p:nvPr>
        </p:nvPicPr>
        <p:blipFill>
          <a:blip r:embed="rId2"/>
          <a:srcRect l="-28108" r="-28108"/>
          <a:stretch>
            <a:fillRect/>
          </a:stretch>
        </p:blipFill>
        <p:spPr>
          <a:xfrm>
            <a:off x="478410" y="1447800"/>
            <a:ext cx="4307579" cy="2757901"/>
          </a:xfrm>
        </p:spPr>
      </p:pic>
      <p:pic>
        <p:nvPicPr>
          <p:cNvPr id="5" name="Picture 4" descr="pret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989" y="2057399"/>
            <a:ext cx="3018854" cy="45740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Alone</a:t>
            </a:r>
            <a:endParaRPr lang="en-US" dirty="0"/>
          </a:p>
        </p:txBody>
      </p:sp>
      <p:pic>
        <p:nvPicPr>
          <p:cNvPr id="4" name="Picture 3" descr="al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098" y="1668966"/>
            <a:ext cx="4415247" cy="44152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and Good</a:t>
            </a:r>
            <a:endParaRPr lang="en-US" dirty="0"/>
          </a:p>
        </p:txBody>
      </p:sp>
      <p:pic>
        <p:nvPicPr>
          <p:cNvPr id="4" name="Picture 3" descr="bad goo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85" y="1417638"/>
            <a:ext cx="4041535" cy="2995490"/>
          </a:xfrm>
          <a:prstGeom prst="rect">
            <a:avLst/>
          </a:prstGeom>
        </p:spPr>
      </p:pic>
      <p:pic>
        <p:nvPicPr>
          <p:cNvPr id="5" name="Picture 4" descr="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19" y="2454947"/>
            <a:ext cx="3729869" cy="39163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(Tall) and Small (Short)</a:t>
            </a:r>
            <a:endParaRPr lang="en-US" dirty="0"/>
          </a:p>
        </p:txBody>
      </p:sp>
      <p:pic>
        <p:nvPicPr>
          <p:cNvPr id="4" name="Picture 3" descr="big-vs-small-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835" y="1524000"/>
            <a:ext cx="3612357" cy="48164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and Cold (Cool)</a:t>
            </a:r>
            <a:endParaRPr lang="en-US" dirty="0"/>
          </a:p>
        </p:txBody>
      </p:sp>
      <p:pic>
        <p:nvPicPr>
          <p:cNvPr id="4" name="Picture 3" descr="HotCold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810" y="1194866"/>
            <a:ext cx="5197766" cy="53203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(quick) and Slow</a:t>
            </a:r>
            <a:endParaRPr lang="en-US" dirty="0"/>
          </a:p>
        </p:txBody>
      </p:sp>
      <p:pic>
        <p:nvPicPr>
          <p:cNvPr id="4" name="Picture 3" descr="fas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78" y="1417637"/>
            <a:ext cx="4449475" cy="51791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Dirty and Clean</a:t>
            </a:r>
            <a:endParaRPr lang="en-US" dirty="0"/>
          </a:p>
        </p:txBody>
      </p:sp>
      <p:pic>
        <p:nvPicPr>
          <p:cNvPr id="4" name="Picture 3" descr="d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17637"/>
            <a:ext cx="6998742" cy="52490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and Soft</a:t>
            </a:r>
            <a:endParaRPr lang="en-US" dirty="0"/>
          </a:p>
        </p:txBody>
      </p:sp>
      <p:pic>
        <p:nvPicPr>
          <p:cNvPr id="4" name="Picture 3" descr="ha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501" y="1178379"/>
            <a:ext cx="3858413" cy="54403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53</TotalTime>
  <Words>94</Words>
  <Application>Microsoft Macintosh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Day 10 Descriptive Words</vt:lpstr>
      <vt:lpstr>Ugly and Pretty/Beautiful</vt:lpstr>
      <vt:lpstr>Alone</vt:lpstr>
      <vt:lpstr>Bad and Good</vt:lpstr>
      <vt:lpstr>Big (Tall) and Small (Short)</vt:lpstr>
      <vt:lpstr>Hot and Cold (Cool)</vt:lpstr>
      <vt:lpstr>Fast (quick) and Slow</vt:lpstr>
      <vt:lpstr>Dirty and Clean</vt:lpstr>
      <vt:lpstr>Hard and Soft</vt:lpstr>
      <vt:lpstr>Heavy and Light</vt:lpstr>
      <vt:lpstr>High and Low</vt:lpstr>
      <vt:lpstr>Married and Single = 1</vt:lpstr>
      <vt:lpstr>Noisy (Loud) and Quiet</vt:lpstr>
      <vt:lpstr>Old and New</vt:lpstr>
      <vt:lpstr>Young and Old</vt:lpstr>
      <vt:lpstr>Sweet and Sour</vt:lpstr>
      <vt:lpstr>Rich and Poor</vt:lpstr>
      <vt:lpstr>Strong and Weak</vt:lpstr>
      <vt:lpstr>The End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10 Descriptive Words</dc:title>
  <dc:creator>DASD</dc:creator>
  <cp:lastModifiedBy>DASD</cp:lastModifiedBy>
  <cp:revision>5</cp:revision>
  <dcterms:created xsi:type="dcterms:W3CDTF">2014-07-11T11:16:41Z</dcterms:created>
  <dcterms:modified xsi:type="dcterms:W3CDTF">2014-07-11T11:20:53Z</dcterms:modified>
</cp:coreProperties>
</file>