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8" r:id="rId10"/>
    <p:sldId id="269" r:id="rId11"/>
    <p:sldId id="264" r:id="rId12"/>
    <p:sldId id="265" r:id="rId13"/>
    <p:sldId id="278" r:id="rId14"/>
    <p:sldId id="270" r:id="rId15"/>
    <p:sldId id="266" r:id="rId16"/>
    <p:sldId id="272" r:id="rId17"/>
    <p:sldId id="271" r:id="rId18"/>
    <p:sldId id="273" r:id="rId19"/>
    <p:sldId id="274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DCEC-1957-E64F-B755-BECEF8FFF645}" type="datetimeFigureOut">
              <a:rPr lang="en-US" smtClean="0"/>
              <a:pPr/>
              <a:t>7/8/14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D66-8D18-3249-A447-DC0BBA4835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DCEC-1957-E64F-B755-BECEF8FFF645}" type="datetimeFigureOut">
              <a:rPr lang="en-US" smtClean="0"/>
              <a:pPr/>
              <a:t>7/8/14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D66-8D18-3249-A447-DC0BBA4835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DCEC-1957-E64F-B755-BECEF8FFF645}" type="datetimeFigureOut">
              <a:rPr lang="en-US" smtClean="0"/>
              <a:pPr/>
              <a:t>7/8/14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D66-8D18-3249-A447-DC0BBA4835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DCEC-1957-E64F-B755-BECEF8FFF645}" type="datetimeFigureOut">
              <a:rPr lang="en-US" smtClean="0"/>
              <a:pPr/>
              <a:t>7/8/14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D66-8D18-3249-A447-DC0BBA4835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DCEC-1957-E64F-B755-BECEF8FFF645}" type="datetimeFigureOut">
              <a:rPr lang="en-US" smtClean="0"/>
              <a:pPr/>
              <a:t>7/8/14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D66-8D18-3249-A447-DC0BBA4835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DCEC-1957-E64F-B755-BECEF8FFF645}" type="datetimeFigureOut">
              <a:rPr lang="en-US" smtClean="0"/>
              <a:pPr/>
              <a:t>7/8/14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D66-8D18-3249-A447-DC0BBA4835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DCEC-1957-E64F-B755-BECEF8FFF645}" type="datetimeFigureOut">
              <a:rPr lang="en-US" smtClean="0"/>
              <a:pPr/>
              <a:t>7/8/14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D66-8D18-3249-A447-DC0BBA4835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DCEC-1957-E64F-B755-BECEF8FFF645}" type="datetimeFigureOut">
              <a:rPr lang="en-US" smtClean="0"/>
              <a:pPr/>
              <a:t>7/8/14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D66-8D18-3249-A447-DC0BBA4835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DCEC-1957-E64F-B755-BECEF8FFF645}" type="datetimeFigureOut">
              <a:rPr lang="en-US" smtClean="0"/>
              <a:pPr/>
              <a:t>7/8/14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D66-8D18-3249-A447-DC0BBA4835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DCEC-1957-E64F-B755-BECEF8FFF645}" type="datetimeFigureOut">
              <a:rPr lang="en-US" smtClean="0"/>
              <a:pPr/>
              <a:t>7/8/14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D66-8D18-3249-A447-DC0BBA4835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DCEC-1957-E64F-B755-BECEF8FFF645}" type="datetimeFigureOut">
              <a:rPr lang="en-US" smtClean="0"/>
              <a:pPr/>
              <a:t>7/8/14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DD66-8D18-3249-A447-DC0BBA4835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281BDCEC-1957-E64F-B755-BECEF8FFF645}" type="datetimeFigureOut">
              <a:rPr lang="en-US" smtClean="0"/>
              <a:pPr/>
              <a:t>7/8/14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A0EEDD66-8D18-3249-A447-DC0BBA4835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2 – Food and Drink</a:t>
            </a:r>
            <a:br>
              <a:rPr lang="en-US" dirty="0" smtClean="0"/>
            </a:br>
            <a:r>
              <a:rPr lang="en-US" dirty="0" smtClean="0"/>
              <a:t>Meals and Eating</a:t>
            </a:r>
            <a:endParaRPr lang="en-US" dirty="0"/>
          </a:p>
        </p:txBody>
      </p:sp>
      <p:pic>
        <p:nvPicPr>
          <p:cNvPr id="4" name="Picture 3" descr="me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2732714"/>
            <a:ext cx="3098800" cy="2616200"/>
          </a:xfrm>
          <a:prstGeom prst="rect">
            <a:avLst/>
          </a:prstGeom>
        </p:spPr>
      </p:pic>
      <p:pic>
        <p:nvPicPr>
          <p:cNvPr id="5" name="Picture 4" descr="e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396" y="2732714"/>
            <a:ext cx="3048000" cy="34671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1850640" y="2061506"/>
            <a:ext cx="900632" cy="441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768877" y="2025600"/>
            <a:ext cx="1370312" cy="983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– Ice Cream</a:t>
            </a:r>
            <a:endParaRPr lang="en-US" dirty="0"/>
          </a:p>
        </p:txBody>
      </p:sp>
      <p:pic>
        <p:nvPicPr>
          <p:cNvPr id="4" name="Content Placeholder 3" descr="ice"/>
          <p:cNvPicPr>
            <a:picLocks noGrp="1" noChangeAspect="1"/>
          </p:cNvPicPr>
          <p:nvPr>
            <p:ph idx="1"/>
          </p:nvPr>
        </p:nvPicPr>
        <p:blipFill>
          <a:blip r:embed="rId2"/>
          <a:srcRect l="-8581" r="-8581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– Pizza Lunch</a:t>
            </a:r>
            <a:endParaRPr lang="en-US" dirty="0"/>
          </a:p>
        </p:txBody>
      </p:sp>
      <p:pic>
        <p:nvPicPr>
          <p:cNvPr id="4" name="Content Placeholder 3" descr="piz lunch 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914" r="-33914"/>
          <a:stretch>
            <a:fillRect/>
          </a:stretch>
        </p:blipFill>
        <p:spPr>
          <a:xfrm>
            <a:off x="2613698" y="2002414"/>
            <a:ext cx="7498080" cy="4800600"/>
          </a:xfrm>
        </p:spPr>
      </p:pic>
      <p:sp>
        <p:nvSpPr>
          <p:cNvPr id="6" name="TextBox 5"/>
          <p:cNvSpPr txBox="1"/>
          <p:nvPr/>
        </p:nvSpPr>
        <p:spPr>
          <a:xfrm>
            <a:off x="349651" y="1417638"/>
            <a:ext cx="3442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Carrots and Celery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35514" y="4509118"/>
            <a:ext cx="23563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Pizza</a:t>
            </a:r>
            <a:endParaRPr lang="en-US" sz="3200" dirty="0"/>
          </a:p>
        </p:txBody>
      </p:sp>
      <p:cxnSp>
        <p:nvCxnSpPr>
          <p:cNvPr id="9" name="Curved Connector 8"/>
          <p:cNvCxnSpPr/>
          <p:nvPr/>
        </p:nvCxnSpPr>
        <p:spPr>
          <a:xfrm>
            <a:off x="2890001" y="2002414"/>
            <a:ext cx="1141274" cy="62943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441389" y="4270506"/>
            <a:ext cx="1588" cy="1178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– Soup and Salad </a:t>
            </a:r>
            <a:endParaRPr lang="en-US" dirty="0"/>
          </a:p>
        </p:txBody>
      </p:sp>
      <p:pic>
        <p:nvPicPr>
          <p:cNvPr id="4" name="Content Placeholder 3" descr="soup_salad_buffet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866" b="-5866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rot="16200000" flipH="1">
            <a:off x="6065381" y="1407930"/>
            <a:ext cx="717778" cy="220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2982178" y="1858838"/>
            <a:ext cx="1656411" cy="257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– Sandwich</a:t>
            </a:r>
            <a:endParaRPr lang="en-US" dirty="0"/>
          </a:p>
        </p:txBody>
      </p:sp>
      <p:pic>
        <p:nvPicPr>
          <p:cNvPr id="4" name="Content Placeholder 3" descr="sand"/>
          <p:cNvPicPr>
            <a:picLocks noGrp="1" noChangeAspect="1"/>
          </p:cNvPicPr>
          <p:nvPr>
            <p:ph idx="1"/>
          </p:nvPr>
        </p:nvPicPr>
        <p:blipFill>
          <a:blip r:embed="rId2"/>
          <a:srcRect l="-1978" r="-1978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Thirsty? - Drink</a:t>
            </a:r>
            <a:endParaRPr lang="en-US" dirty="0"/>
          </a:p>
        </p:txBody>
      </p:sp>
      <p:pic>
        <p:nvPicPr>
          <p:cNvPr id="4" name="Content Placeholder 3" descr="thirsty.gif"/>
          <p:cNvPicPr>
            <a:picLocks noGrp="1" noChangeAspect="1"/>
          </p:cNvPicPr>
          <p:nvPr>
            <p:ph idx="1"/>
          </p:nvPr>
        </p:nvPicPr>
        <p:blipFill>
          <a:blip r:embed="rId2"/>
          <a:srcRect l="-8581" r="-8581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Thirsty?</a:t>
            </a:r>
            <a:br>
              <a:rPr lang="en-US" dirty="0" smtClean="0"/>
            </a:br>
            <a:r>
              <a:rPr lang="en-US" dirty="0" smtClean="0"/>
              <a:t>Drink – Iced Lemonade </a:t>
            </a:r>
            <a:endParaRPr lang="en-US" dirty="0"/>
          </a:p>
        </p:txBody>
      </p:sp>
      <p:pic>
        <p:nvPicPr>
          <p:cNvPr id="4" name="Content Placeholder 3" descr="glass-of-lemonade-ver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636" r="-47636"/>
          <a:stretch>
            <a:fillRect/>
          </a:stretch>
        </p:blipFill>
        <p:spPr>
          <a:xfrm>
            <a:off x="3343883" y="2041982"/>
            <a:ext cx="7498080" cy="4800600"/>
          </a:xfrm>
        </p:spPr>
      </p:pic>
      <p:pic>
        <p:nvPicPr>
          <p:cNvPr id="5" name="Picture 4" descr="o-LEMON-BENEFITS-face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96" y="1678725"/>
            <a:ext cx="4681728" cy="3121152"/>
          </a:xfrm>
          <a:prstGeom prst="rect">
            <a:avLst/>
          </a:prstGeom>
        </p:spPr>
      </p:pic>
      <p:pic>
        <p:nvPicPr>
          <p:cNvPr id="6" name="Picture 5" descr="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484" y="4442282"/>
            <a:ext cx="1778340" cy="2415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63624"/>
            <a:ext cx="29033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Lemons and Ice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530147" y="5097068"/>
            <a:ext cx="863747" cy="269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2424290" y="5426744"/>
            <a:ext cx="786194" cy="2368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H="1">
            <a:off x="6373867" y="1450824"/>
            <a:ext cx="624344" cy="55797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– Main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Chicken Dinner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hick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04" y="2043249"/>
            <a:ext cx="6419668" cy="48147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– Main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  and Rice Dinner</a:t>
            </a:r>
            <a:endParaRPr lang="en-US" dirty="0"/>
          </a:p>
        </p:txBody>
      </p:sp>
      <p:pic>
        <p:nvPicPr>
          <p:cNvPr id="4" name="Picture 3" descr="fi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764" y="2029676"/>
            <a:ext cx="6125145" cy="45749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– Main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Steak and Vegetable Dinner</a:t>
            </a:r>
            <a:endParaRPr lang="en-US" dirty="0"/>
          </a:p>
        </p:txBody>
      </p:sp>
      <p:pic>
        <p:nvPicPr>
          <p:cNvPr id="4" name="Picture 3" descr="stea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04" y="2267137"/>
            <a:ext cx="6761000" cy="36591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– Main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Roast Dinner</a:t>
            </a:r>
            <a:endParaRPr lang="en-US" dirty="0"/>
          </a:p>
        </p:txBody>
      </p:sp>
      <p:pic>
        <p:nvPicPr>
          <p:cNvPr id="4" name="Picture 3" descr="roa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84" y="2212624"/>
            <a:ext cx="4645375" cy="4645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Wash Up </a:t>
            </a:r>
            <a:r>
              <a:rPr lang="en-US" dirty="0" smtClean="0"/>
              <a:t>Before You </a:t>
            </a:r>
            <a:r>
              <a:rPr lang="en-US" dirty="0" smtClean="0">
                <a:solidFill>
                  <a:srgbClr val="FF0000"/>
                </a:solidFill>
              </a:rPr>
              <a:t>EAT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W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810" y="2293156"/>
            <a:ext cx="4675543" cy="42673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– Main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Pasta and Shrimp Dinner</a:t>
            </a:r>
            <a:endParaRPr lang="en-US" dirty="0"/>
          </a:p>
        </p:txBody>
      </p:sp>
      <p:pic>
        <p:nvPicPr>
          <p:cNvPr id="4" name="Picture 3" descr="pas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01" y="2204969"/>
            <a:ext cx="5119436" cy="43647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 – Main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Pasta – Spaghetti and Meatballs</a:t>
            </a:r>
            <a:endParaRPr lang="en-US" dirty="0"/>
          </a:p>
        </p:txBody>
      </p:sp>
      <p:pic>
        <p:nvPicPr>
          <p:cNvPr id="6" name="Picture 5" descr="pa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076" y="2306995"/>
            <a:ext cx="4291092" cy="42910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Picnic </a:t>
            </a:r>
            <a:endParaRPr lang="en-US" dirty="0"/>
          </a:p>
        </p:txBody>
      </p:sp>
      <p:pic>
        <p:nvPicPr>
          <p:cNvPr id="4" name="Content Placeholder 3" descr="picni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666" r="-9666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Barbecue</a:t>
            </a:r>
            <a:endParaRPr lang="en-US" dirty="0"/>
          </a:p>
        </p:txBody>
      </p:sp>
      <p:pic>
        <p:nvPicPr>
          <p:cNvPr id="4" name="Content Placeholder 3" descr="barbeque_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3884" r="-53884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20134"/>
            <a:ext cx="7498080" cy="1143000"/>
          </a:xfrm>
        </p:spPr>
        <p:txBody>
          <a:bodyPr/>
          <a:lstStyle/>
          <a:p>
            <a:r>
              <a:rPr lang="en-US" dirty="0" smtClean="0"/>
              <a:t>Breakfast – In the Morning</a:t>
            </a:r>
            <a:endParaRPr lang="en-US" dirty="0"/>
          </a:p>
        </p:txBody>
      </p:sp>
      <p:pic>
        <p:nvPicPr>
          <p:cNvPr id="4" name="Content Placeholder 3" descr="break"/>
          <p:cNvPicPr>
            <a:picLocks noGrp="1" noChangeAspect="1"/>
          </p:cNvPicPr>
          <p:nvPr>
            <p:ph idx="1"/>
          </p:nvPr>
        </p:nvPicPr>
        <p:blipFill>
          <a:blip r:embed="rId2"/>
          <a:srcRect t="-12813" b="-1281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043249" y="1817132"/>
            <a:ext cx="213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Eggs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39237" y="1263134"/>
            <a:ext cx="307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Bread/Toast</a:t>
            </a:r>
            <a:endParaRPr lang="en-US" sz="3600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 rot="16200000" flipH="1">
            <a:off x="3606581" y="1967775"/>
            <a:ext cx="665313" cy="1656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36977" y="1817132"/>
            <a:ext cx="607452" cy="5539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38280" y="5503584"/>
            <a:ext cx="294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Fried Potato </a:t>
            </a:r>
            <a:endParaRPr lang="en-US" sz="36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592061" y="4647428"/>
            <a:ext cx="1307344" cy="404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Breakfast – Tea, Biscuit, and Coffee</a:t>
            </a:r>
            <a:endParaRPr lang="en-US" dirty="0"/>
          </a:p>
        </p:txBody>
      </p:sp>
      <p:pic>
        <p:nvPicPr>
          <p:cNvPr id="4" name="Content Placeholder 3" descr="TeaBiscuit-featur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578" r="-3578"/>
          <a:stretch>
            <a:fillRect/>
          </a:stretch>
        </p:blipFill>
        <p:spPr>
          <a:xfrm>
            <a:off x="1435608" y="1447800"/>
            <a:ext cx="3085463" cy="1975449"/>
          </a:xfrm>
        </p:spPr>
      </p:pic>
      <p:pic>
        <p:nvPicPr>
          <p:cNvPr id="5" name="Picture 4" descr="bis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190" y="3873500"/>
            <a:ext cx="3810000" cy="2984500"/>
          </a:xfrm>
          <a:prstGeom prst="rect">
            <a:avLst/>
          </a:prstGeom>
        </p:spPr>
      </p:pic>
      <p:pic>
        <p:nvPicPr>
          <p:cNvPr id="7" name="Picture 6" descr="co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432" y="2413408"/>
            <a:ext cx="3289300" cy="246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8218" y="5458038"/>
            <a:ext cx="359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Biscuit and Coffee</a:t>
            </a:r>
            <a:endParaRPr lang="en-US" sz="36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7914797" y="5043373"/>
            <a:ext cx="580830" cy="248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038099" y="5904609"/>
            <a:ext cx="300121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93189" y="1417638"/>
            <a:ext cx="359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Tea and Biscuit</a:t>
            </a:r>
            <a:endParaRPr lang="en-US" sz="36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521071" y="2063969"/>
            <a:ext cx="472118" cy="127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Sugar and Cream for Tea and Coffee</a:t>
            </a:r>
            <a:endParaRPr lang="en-US" dirty="0"/>
          </a:p>
        </p:txBody>
      </p:sp>
      <p:pic>
        <p:nvPicPr>
          <p:cNvPr id="4" name="Content Placeholder 3" descr="cream_sugar_se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108" r="-28108"/>
          <a:stretch>
            <a:fillRect/>
          </a:stretch>
        </p:blipFill>
        <p:spPr>
          <a:xfrm>
            <a:off x="1435608" y="1447800"/>
            <a:ext cx="4988662" cy="3193960"/>
          </a:xfr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2058663" y="1763724"/>
            <a:ext cx="1036816" cy="4049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049993" y="1555429"/>
            <a:ext cx="7909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ffee_with_cream_and_sugar_-_Evan_Swig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773" y="4004980"/>
            <a:ext cx="3705915" cy="24645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5608" y="4740260"/>
            <a:ext cx="301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Sugar is Sweet</a:t>
            </a:r>
            <a:endParaRPr lang="en-US" sz="36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829318" y="4304962"/>
            <a:ext cx="636780" cy="36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Breakfast – </a:t>
            </a:r>
            <a:r>
              <a:rPr lang="en-US" dirty="0" smtClean="0">
                <a:solidFill>
                  <a:srgbClr val="FF0000"/>
                </a:solidFill>
              </a:rPr>
              <a:t>Bit of Cake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Coffee Cake</a:t>
            </a:r>
            <a:endParaRPr lang="en-US" dirty="0"/>
          </a:p>
        </p:txBody>
      </p:sp>
      <p:pic>
        <p:nvPicPr>
          <p:cNvPr id="4" name="Picture 3" descr="coffeec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00" y="2191185"/>
            <a:ext cx="4709899" cy="39183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Breakfast - Omelet</a:t>
            </a:r>
            <a:endParaRPr lang="en-US" dirty="0"/>
          </a:p>
        </p:txBody>
      </p:sp>
      <p:pic>
        <p:nvPicPr>
          <p:cNvPr id="4" name="Content Placeholder 3" descr="OMELETTE_B_12_11_960_408_80_c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5310" b="-25310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</a:t>
            </a:r>
            <a:r>
              <a:rPr lang="en-US" dirty="0" smtClean="0">
                <a:solidFill>
                  <a:srgbClr val="FF0000"/>
                </a:solidFill>
              </a:rPr>
              <a:t>Break</a:t>
            </a:r>
            <a:r>
              <a:rPr lang="en-US" dirty="0" smtClean="0"/>
              <a:t> and Have a </a:t>
            </a:r>
            <a:r>
              <a:rPr lang="en-US" dirty="0" smtClean="0">
                <a:solidFill>
                  <a:srgbClr val="FF0000"/>
                </a:solidFill>
              </a:rPr>
              <a:t>Snack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snak2"/>
          <p:cNvPicPr>
            <a:picLocks noGrp="1" noChangeAspect="1"/>
          </p:cNvPicPr>
          <p:nvPr>
            <p:ph idx="1"/>
          </p:nvPr>
        </p:nvPicPr>
        <p:blipFill>
          <a:blip r:embed="rId2"/>
          <a:srcRect l="-6510" r="-651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and Snack</a:t>
            </a:r>
            <a:endParaRPr lang="en-US" dirty="0"/>
          </a:p>
        </p:txBody>
      </p:sp>
      <p:pic>
        <p:nvPicPr>
          <p:cNvPr id="4" name="Content Placeholder 3" descr="brak"/>
          <p:cNvPicPr>
            <a:picLocks noGrp="1" noChangeAspect="1"/>
          </p:cNvPicPr>
          <p:nvPr>
            <p:ph idx="1"/>
          </p:nvPr>
        </p:nvPicPr>
        <p:blipFill>
          <a:blip r:embed="rId2"/>
          <a:srcRect l="-57399" r="-57399"/>
          <a:stretch>
            <a:fillRect/>
          </a:stretch>
        </p:blipFill>
        <p:spPr>
          <a:xfrm>
            <a:off x="3350005" y="643912"/>
            <a:ext cx="7498080" cy="4800600"/>
          </a:xfrm>
        </p:spPr>
      </p:pic>
      <p:pic>
        <p:nvPicPr>
          <p:cNvPr id="5" name="Picture 4" descr="ch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37" y="1417638"/>
            <a:ext cx="2124742" cy="3180751"/>
          </a:xfrm>
          <a:prstGeom prst="rect">
            <a:avLst/>
          </a:prstGeom>
        </p:spPr>
      </p:pic>
      <p:pic>
        <p:nvPicPr>
          <p:cNvPr id="6" name="Picture 5" descr="chip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372" y="3496583"/>
            <a:ext cx="2411564" cy="2509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728" y="5121346"/>
            <a:ext cx="170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Chips</a:t>
            </a:r>
            <a:endParaRPr lang="en-US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96</TotalTime>
  <Words>157</Words>
  <Application>Microsoft Macintosh PowerPoint</Application>
  <PresentationFormat>On-screen Show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Day 2 – Food and Drink Meals and Eating</vt:lpstr>
      <vt:lpstr>Wash Up</vt:lpstr>
      <vt:lpstr>Breakfast – In the Morning</vt:lpstr>
      <vt:lpstr>Breakfast – Tea, Biscuit, and Coffee</vt:lpstr>
      <vt:lpstr>Sugar and Cream for Tea and Coffee</vt:lpstr>
      <vt:lpstr>Breakfast – Bit of Cake</vt:lpstr>
      <vt:lpstr>Breakfast - Omelet</vt:lpstr>
      <vt:lpstr>Take a Break and Have a Snack</vt:lpstr>
      <vt:lpstr>Break and Snack</vt:lpstr>
      <vt:lpstr>Snack – Ice Cream</vt:lpstr>
      <vt:lpstr>Lunch – Pizza Lunch</vt:lpstr>
      <vt:lpstr>Lunch – Soup and Salad </vt:lpstr>
      <vt:lpstr>Lunch – Sandwich</vt:lpstr>
      <vt:lpstr>Thirsty? - Drink</vt:lpstr>
      <vt:lpstr>Thirsty? Drink – Iced Lemonade </vt:lpstr>
      <vt:lpstr>Dinner – Main Course</vt:lpstr>
      <vt:lpstr>Dinner – Main Course</vt:lpstr>
      <vt:lpstr>Dinner – Main Course</vt:lpstr>
      <vt:lpstr>Dinner – Main Course</vt:lpstr>
      <vt:lpstr>Dinner – Main Course</vt:lpstr>
      <vt:lpstr>Dinner – Main Course</vt:lpstr>
      <vt:lpstr>Picnic </vt:lpstr>
      <vt:lpstr>Barbecue</vt:lpstr>
      <vt:lpstr>The End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 – Food and Drink Meals and Eating</dc:title>
  <dc:creator>DASD</dc:creator>
  <cp:lastModifiedBy>DASD</cp:lastModifiedBy>
  <cp:revision>5</cp:revision>
  <dcterms:created xsi:type="dcterms:W3CDTF">2014-07-08T16:03:22Z</dcterms:created>
  <dcterms:modified xsi:type="dcterms:W3CDTF">2014-07-08T16:09:46Z</dcterms:modified>
</cp:coreProperties>
</file>