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B9B2C75-21C7-0946-9F64-B614C64CB315}" type="datetimeFigureOut">
              <a:rPr lang="en-US" smtClean="0"/>
              <a:t>7/9/14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B43B639-78D6-924C-8386-39FF5468C0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7 – The Natural World</a:t>
            </a:r>
            <a:endParaRPr lang="en-US" dirty="0"/>
          </a:p>
        </p:txBody>
      </p:sp>
      <p:pic>
        <p:nvPicPr>
          <p:cNvPr id="4" name="Picture 3" descr="wor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09" y="2324099"/>
            <a:ext cx="6003615" cy="3602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Moon, Stars, and Space</a:t>
            </a:r>
            <a:endParaRPr lang="en-US" dirty="0"/>
          </a:p>
        </p:txBody>
      </p:sp>
      <p:pic>
        <p:nvPicPr>
          <p:cNvPr id="4" name="Content Placeholder 3" descr="moon"/>
          <p:cNvPicPr>
            <a:picLocks noGrp="1" noChangeAspect="1"/>
          </p:cNvPicPr>
          <p:nvPr>
            <p:ph idx="1"/>
          </p:nvPr>
        </p:nvPicPr>
        <p:blipFill>
          <a:blip r:embed="rId2"/>
          <a:srcRect t="-4097" b="-409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4" name="Content Placeholder 3" descr="rier"/>
          <p:cNvPicPr>
            <a:picLocks noGrp="1" noChangeAspect="1"/>
          </p:cNvPicPr>
          <p:nvPr>
            <p:ph idx="1"/>
          </p:nvPr>
        </p:nvPicPr>
        <p:blipFill>
          <a:blip r:embed="rId2"/>
          <a:srcRect t="-2011" b="-201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Fire</a:t>
            </a:r>
            <a:endParaRPr lang="en-US" dirty="0"/>
          </a:p>
        </p:txBody>
      </p:sp>
      <p:pic>
        <p:nvPicPr>
          <p:cNvPr id="4" name="Content Placeholder 3" descr="fire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North, South, East and West</a:t>
            </a:r>
            <a:endParaRPr lang="en-US" dirty="0"/>
          </a:p>
        </p:txBody>
      </p:sp>
      <p:pic>
        <p:nvPicPr>
          <p:cNvPr id="4" name="Content Placeholder 3" descr="comp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87" y="297279"/>
            <a:ext cx="8037189" cy="6033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Air, Island and Water</a:t>
            </a:r>
            <a:endParaRPr lang="en-US" dirty="0"/>
          </a:p>
        </p:txBody>
      </p:sp>
      <p:pic>
        <p:nvPicPr>
          <p:cNvPr id="4" name="Content Placeholder 3" descr="island"/>
          <p:cNvPicPr>
            <a:picLocks noGrp="1" noChangeAspect="1"/>
          </p:cNvPicPr>
          <p:nvPr>
            <p:ph idx="1"/>
          </p:nvPr>
        </p:nvPicPr>
        <p:blipFill>
          <a:blip r:embed="rId2"/>
          <a:srcRect t="-6964" b="-696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Beach, Water (Sea), and Sky</a:t>
            </a:r>
            <a:endParaRPr lang="en-US" dirty="0"/>
          </a:p>
        </p:txBody>
      </p:sp>
      <p:pic>
        <p:nvPicPr>
          <p:cNvPr id="4" name="Content Placeholder 3" descr="beach"/>
          <p:cNvPicPr>
            <a:picLocks noGrp="1" noChangeAspect="1"/>
          </p:cNvPicPr>
          <p:nvPr>
            <p:ph idx="1"/>
          </p:nvPr>
        </p:nvPicPr>
        <p:blipFill>
          <a:blip r:embed="rId2"/>
          <a:srcRect l="-2393" r="-239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Countryside, Hills, Fields and Forest</a:t>
            </a:r>
            <a:endParaRPr lang="en-US" dirty="0"/>
          </a:p>
        </p:txBody>
      </p:sp>
      <p:pic>
        <p:nvPicPr>
          <p:cNvPr id="4" name="Content Placeholder 3" descr="Countrysid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Outdoors – Mountains and Lakes</a:t>
            </a:r>
            <a:endParaRPr lang="en-US" dirty="0"/>
          </a:p>
        </p:txBody>
      </p:sp>
      <p:pic>
        <p:nvPicPr>
          <p:cNvPr id="4" name="Content Placeholder 3" descr="Mountain-Lak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06" r="-860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Plants, Flowers, and Grass</a:t>
            </a:r>
            <a:endParaRPr lang="en-US" dirty="0"/>
          </a:p>
        </p:txBody>
      </p:sp>
      <p:pic>
        <p:nvPicPr>
          <p:cNvPr id="4" name="Content Placeholder 3" descr="flow"/>
          <p:cNvPicPr>
            <a:picLocks noGrp="1" noChangeAspect="1"/>
          </p:cNvPicPr>
          <p:nvPr>
            <p:ph idx="1"/>
          </p:nvPr>
        </p:nvPicPr>
        <p:blipFill>
          <a:blip r:embed="rId2"/>
          <a:srcRect t="-7155" b="-7155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and Wood</a:t>
            </a:r>
            <a:endParaRPr lang="en-US" dirty="0"/>
          </a:p>
        </p:txBody>
      </p:sp>
      <p:pic>
        <p:nvPicPr>
          <p:cNvPr id="4" name="Content Placeholder 3" descr="TallTrees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98" r="-1498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28</TotalTime>
  <Words>57</Words>
  <Application>Microsoft Macintosh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Day 7 – The Natural World</vt:lpstr>
      <vt:lpstr>North, South, East and West</vt:lpstr>
      <vt:lpstr>Slide 3</vt:lpstr>
      <vt:lpstr>Air, Island and Water</vt:lpstr>
      <vt:lpstr>Beach, Water (Sea), and Sky</vt:lpstr>
      <vt:lpstr>Countryside, Hills, Fields and Forest</vt:lpstr>
      <vt:lpstr>Outdoors – Mountains and Lakes</vt:lpstr>
      <vt:lpstr>Plants, Flowers, and Grass</vt:lpstr>
      <vt:lpstr>Trees and Wood</vt:lpstr>
      <vt:lpstr>Moon, Stars, and Space</vt:lpstr>
      <vt:lpstr>River</vt:lpstr>
      <vt:lpstr>Forest Fire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 – The Natural World</dc:title>
  <dc:creator>DASD</dc:creator>
  <cp:lastModifiedBy>DASD</cp:lastModifiedBy>
  <cp:revision>2</cp:revision>
  <dcterms:created xsi:type="dcterms:W3CDTF">2014-07-09T04:53:16Z</dcterms:created>
  <dcterms:modified xsi:type="dcterms:W3CDTF">2014-07-09T05:21:52Z</dcterms:modified>
</cp:coreProperties>
</file>