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E2C218E0-B7DC-A049-8823-6F900689762F}" type="datetimeFigureOut">
              <a:rPr lang="en-US" smtClean="0"/>
              <a:t>7/11/14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3014199-AC3B-1E4C-89A4-52701EE439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47218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Garage</a:t>
            </a:r>
            <a:r>
              <a:rPr lang="en-US" dirty="0" smtClean="0"/>
              <a:t> is also called a </a:t>
            </a:r>
            <a:r>
              <a:rPr lang="en-US" dirty="0" smtClean="0">
                <a:solidFill>
                  <a:srgbClr val="FF0000"/>
                </a:solidFill>
              </a:rPr>
              <a:t>repair</a:t>
            </a:r>
            <a:r>
              <a:rPr lang="en-US" dirty="0" smtClean="0"/>
              <a:t> station or </a:t>
            </a:r>
            <a:r>
              <a:rPr lang="en-US" dirty="0" smtClean="0">
                <a:solidFill>
                  <a:srgbClr val="FF0000"/>
                </a:solidFill>
              </a:rPr>
              <a:t>gas station.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your car has a problem, you can take it to a </a:t>
            </a:r>
            <a:r>
              <a:rPr lang="en-US" sz="3600" dirty="0" smtClean="0">
                <a:solidFill>
                  <a:srgbClr val="FF0000"/>
                </a:solidFill>
              </a:rPr>
              <a:t>mechanic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 descr="me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720" y="3238500"/>
            <a:ext cx="4826000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mechanic will change your </a:t>
            </a:r>
            <a:r>
              <a:rPr lang="en-US" dirty="0" smtClean="0">
                <a:solidFill>
                  <a:srgbClr val="FF0000"/>
                </a:solidFill>
              </a:rPr>
              <a:t>oil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Oil-Change-Frequenc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813" y="1895670"/>
            <a:ext cx="6109995" cy="4073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mechanic can fix your </a:t>
            </a:r>
            <a:r>
              <a:rPr lang="en-US" dirty="0" smtClean="0">
                <a:solidFill>
                  <a:srgbClr val="FF0000"/>
                </a:solidFill>
              </a:rPr>
              <a:t>brakes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bra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6" y="1417638"/>
            <a:ext cx="4237594" cy="2383647"/>
          </a:xfrm>
          <a:prstGeom prst="rect">
            <a:avLst/>
          </a:prstGeom>
        </p:spPr>
      </p:pic>
      <p:pic>
        <p:nvPicPr>
          <p:cNvPr id="5" name="Picture 4" descr="brake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08" y="3957638"/>
            <a:ext cx="3048000" cy="2540000"/>
          </a:xfrm>
          <a:prstGeom prst="rect">
            <a:avLst/>
          </a:prstGeom>
        </p:spPr>
      </p:pic>
      <p:pic>
        <p:nvPicPr>
          <p:cNvPr id="6" name="Picture 5" descr="break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848" y="2216324"/>
            <a:ext cx="3231425" cy="32314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mechanic can</a:t>
            </a:r>
            <a:r>
              <a:rPr lang="en-US" dirty="0" smtClean="0"/>
              <a:t> check your </a:t>
            </a:r>
            <a:r>
              <a:rPr lang="en-US" dirty="0" smtClean="0">
                <a:solidFill>
                  <a:srgbClr val="FF0000"/>
                </a:solidFill>
              </a:rPr>
              <a:t>wheels.</a:t>
            </a:r>
            <a:endParaRPr lang="en-US" dirty="0"/>
          </a:p>
        </p:txBody>
      </p:sp>
      <p:pic>
        <p:nvPicPr>
          <p:cNvPr id="4" name="Picture 3" descr="wheel-bearing-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748434"/>
            <a:ext cx="6523006" cy="48188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mechanic can fix your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window.</a:t>
            </a:r>
            <a:endParaRPr lang="en-US" dirty="0"/>
          </a:p>
        </p:txBody>
      </p:sp>
      <p:pic>
        <p:nvPicPr>
          <p:cNvPr id="4" name="Picture 3" descr="Window-Replacement-San-Die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911" y="1726806"/>
            <a:ext cx="6658967" cy="41980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mechanic can fix your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engine.</a:t>
            </a:r>
            <a:endParaRPr lang="en-US" dirty="0"/>
          </a:p>
        </p:txBody>
      </p:sp>
      <p:pic>
        <p:nvPicPr>
          <p:cNvPr id="7" name="Picture 6" descr="e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524000"/>
            <a:ext cx="6066008" cy="45495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mechanic can fix your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mirror</a:t>
            </a:r>
            <a:endParaRPr lang="en-US" dirty="0"/>
          </a:p>
        </p:txBody>
      </p:sp>
      <p:pic>
        <p:nvPicPr>
          <p:cNvPr id="4" name="Picture 3" descr="m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52" y="1417637"/>
            <a:ext cx="6520286" cy="43613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</TotalTime>
  <Words>71</Words>
  <Application>Microsoft Macintosh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 Garage is also called a repair station or gas station.</vt:lpstr>
      <vt:lpstr>The mechanic will change your oil.</vt:lpstr>
      <vt:lpstr>The mechanic can fix your brakes.</vt:lpstr>
      <vt:lpstr>The mechanic can check your wheels.</vt:lpstr>
      <vt:lpstr>The mechanic can fix your window.</vt:lpstr>
      <vt:lpstr>The mechanic can fix your engine.</vt:lpstr>
      <vt:lpstr>The mechanic can fix your mirror</vt:lpstr>
      <vt:lpstr>The End.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Garage is also called a repair station or gas station.</dc:title>
  <dc:creator>DASD</dc:creator>
  <cp:lastModifiedBy>DASD</cp:lastModifiedBy>
  <cp:revision>1</cp:revision>
  <dcterms:created xsi:type="dcterms:W3CDTF">2014-07-11T04:12:16Z</dcterms:created>
  <dcterms:modified xsi:type="dcterms:W3CDTF">2014-07-11T04:37:33Z</dcterms:modified>
</cp:coreProperties>
</file>