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Default Extension="wmf" ContentType="image/x-wmf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70" r:id="rId3"/>
    <p:sldId id="271" r:id="rId4"/>
    <p:sldId id="268" r:id="rId5"/>
    <p:sldId id="274" r:id="rId6"/>
    <p:sldId id="275" r:id="rId7"/>
    <p:sldId id="276" r:id="rId8"/>
    <p:sldId id="278" r:id="rId9"/>
    <p:sldId id="272" r:id="rId10"/>
    <p:sldId id="277" r:id="rId11"/>
    <p:sldId id="257" r:id="rId12"/>
    <p:sldId id="258" r:id="rId13"/>
    <p:sldId id="259" r:id="rId14"/>
    <p:sldId id="260" r:id="rId15"/>
    <p:sldId id="261" r:id="rId16"/>
    <p:sldId id="262" r:id="rId17"/>
    <p:sldId id="269" r:id="rId18"/>
    <p:sldId id="273" r:id="rId19"/>
    <p:sldId id="263" r:id="rId20"/>
    <p:sldId id="264" r:id="rId21"/>
    <p:sldId id="265" r:id="rId22"/>
    <p:sldId id="266" r:id="rId23"/>
    <p:sldId id="26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 varScale="1">
        <p:scale>
          <a:sx n="85" d="100"/>
          <a:sy n="85" d="100"/>
        </p:scale>
        <p:origin x="-1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9654E-EF8C-9F42-8BC9-D7BE16AC7E05}" type="datetimeFigureOut">
              <a:rPr lang="en-US" smtClean="0"/>
              <a:t>7/11/14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0690D-B595-E14B-A9C2-C3D0981250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EDBBE6-6913-144B-B05C-26DE84C6EED5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E04981-5285-164A-8AB6-1C400F4EF6FA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11ACF1-AC88-5D4A-AEBE-48E266B4B5CC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A6C843-8BEF-5641-A794-2D0D571A58F6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CF919A-0CD3-5D4F-A9EF-8CEBEB816D94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9F8B18-56D2-2D4D-A3F1-CF3B89029579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D2919B6-D4A8-5F4A-A387-375E4E057E26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AE7FA2-899B-934E-960D-7749995ECC4E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21883A-A470-E649-B260-251829302BDA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254969-4AB6-3C43-B8DA-7F35AF19EF50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DEDE68-EB5A-4B4B-837B-B5BA95F8097E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8670-1723-5F40-B99F-41C8996E2D52}" type="datetimeFigureOut">
              <a:rPr lang="en-US" smtClean="0"/>
              <a:t>7/11/14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F540-4D53-7649-96A3-05BBE25218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8670-1723-5F40-B99F-41C8996E2D52}" type="datetimeFigureOut">
              <a:rPr lang="en-US" smtClean="0"/>
              <a:t>7/11/14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F540-4D53-7649-96A3-05BBE25218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8670-1723-5F40-B99F-41C8996E2D52}" type="datetimeFigureOut">
              <a:rPr lang="en-US" smtClean="0"/>
              <a:t>7/11/14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F540-4D53-7649-96A3-05BBE25218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8670-1723-5F40-B99F-41C8996E2D52}" type="datetimeFigureOut">
              <a:rPr lang="en-US" smtClean="0"/>
              <a:t>7/11/14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F540-4D53-7649-96A3-05BBE25218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8670-1723-5F40-B99F-41C8996E2D52}" type="datetimeFigureOut">
              <a:rPr lang="en-US" smtClean="0"/>
              <a:t>7/11/14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F540-4D53-7649-96A3-05BBE25218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8670-1723-5F40-B99F-41C8996E2D52}" type="datetimeFigureOut">
              <a:rPr lang="en-US" smtClean="0"/>
              <a:t>7/11/14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F540-4D53-7649-96A3-05BBE25218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8670-1723-5F40-B99F-41C8996E2D52}" type="datetimeFigureOut">
              <a:rPr lang="en-US" smtClean="0"/>
              <a:t>7/11/14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F540-4D53-7649-96A3-05BBE25218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8670-1723-5F40-B99F-41C8996E2D52}" type="datetimeFigureOut">
              <a:rPr lang="en-US" smtClean="0"/>
              <a:t>7/11/14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F540-4D53-7649-96A3-05BBE25218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8670-1723-5F40-B99F-41C8996E2D52}" type="datetimeFigureOut">
              <a:rPr lang="en-US" smtClean="0"/>
              <a:t>7/11/14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F540-4D53-7649-96A3-05BBE25218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8670-1723-5F40-B99F-41C8996E2D52}" type="datetimeFigureOut">
              <a:rPr lang="en-US" smtClean="0"/>
              <a:t>7/11/14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F540-4D53-7649-96A3-05BBE25218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8670-1723-5F40-B99F-41C8996E2D52}" type="datetimeFigureOut">
              <a:rPr lang="en-US" smtClean="0"/>
              <a:t>7/11/14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F540-4D53-7649-96A3-05BBE25218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C8670-1723-5F40-B99F-41C8996E2D52}" type="datetimeFigureOut">
              <a:rPr lang="en-US" smtClean="0"/>
              <a:t>7/11/14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DF540-4D53-7649-96A3-05BBE25218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Medicine, Sickness, and Injuries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go to the doctor’s you can pay with Health Insurance.</a:t>
            </a:r>
            <a:endParaRPr lang="en-US" dirty="0"/>
          </a:p>
        </p:txBody>
      </p:sp>
      <p:pic>
        <p:nvPicPr>
          <p:cNvPr id="4" name="Picture 3" descr="health_insurance_ico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0" y="3429000"/>
            <a:ext cx="4229100" cy="2990850"/>
          </a:xfrm>
          <a:prstGeom prst="rect">
            <a:avLst/>
          </a:prstGeom>
        </p:spPr>
      </p:pic>
      <p:pic>
        <p:nvPicPr>
          <p:cNvPr id="5" name="Picture 4" descr="in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29739"/>
            <a:ext cx="3867165" cy="257963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3505200" y="56388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ea typeface="ＭＳ Ｐゴシック" charset="0"/>
                <a:cs typeface="+mn-cs"/>
              </a:rPr>
              <a:t>I have a cold.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362200" y="152400"/>
            <a:ext cx="4267200" cy="460375"/>
          </a:xfrm>
          <a:prstGeom prst="rect">
            <a:avLst/>
          </a:prstGeom>
          <a:solidFill>
            <a:srgbClr val="FFCC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a typeface="ＭＳ Ｐゴシック" charset="0"/>
                <a:cs typeface="+mn-cs"/>
              </a:rPr>
              <a:t>SICKNESS OF BODY PARTS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810000" y="1219200"/>
            <a:ext cx="1235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b="1">
                <a:ea typeface="ＭＳ Ｐゴシック" charset="0"/>
                <a:cs typeface="+mn-cs"/>
              </a:rPr>
              <a:t>COLD</a:t>
            </a:r>
          </a:p>
        </p:txBody>
      </p:sp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286000"/>
            <a:ext cx="2484438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  <p:bldP spid="39941" grpId="0" animBg="1" autoUpdateAnimBg="0"/>
      <p:bldP spid="3994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810000" y="54864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ea typeface="ＭＳ Ｐゴシック" charset="0"/>
                <a:cs typeface="+mn-cs"/>
              </a:rPr>
              <a:t>I have fever.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362200" y="152400"/>
            <a:ext cx="4267200" cy="460375"/>
          </a:xfrm>
          <a:prstGeom prst="rect">
            <a:avLst/>
          </a:prstGeom>
          <a:solidFill>
            <a:srgbClr val="FFCC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a typeface="ＭＳ Ｐゴシック" charset="0"/>
                <a:cs typeface="+mn-cs"/>
              </a:rPr>
              <a:t>SICKNESS OF BODY PARTS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895600" y="1304925"/>
            <a:ext cx="35052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800" b="1" dirty="0">
                <a:ea typeface="ＭＳ Ｐゴシック" charset="0"/>
                <a:cs typeface="+mn-cs"/>
              </a:rPr>
              <a:t>Temperature </a:t>
            </a:r>
          </a:p>
          <a:p>
            <a:pPr algn="ctr">
              <a:defRPr/>
            </a:pPr>
            <a:r>
              <a:rPr lang="en-US" sz="2800" b="1" dirty="0">
                <a:ea typeface="ＭＳ Ｐゴシック" charset="0"/>
                <a:cs typeface="+mn-cs"/>
              </a:rPr>
              <a:t>or</a:t>
            </a:r>
          </a:p>
          <a:p>
            <a:pPr algn="ctr">
              <a:defRPr/>
            </a:pPr>
            <a:r>
              <a:rPr lang="en-US" sz="2800" b="1" dirty="0">
                <a:ea typeface="ＭＳ Ｐゴシック" charset="0"/>
                <a:cs typeface="+mn-cs"/>
              </a:rPr>
              <a:t>Fever</a:t>
            </a:r>
            <a:endParaRPr lang="en-US" sz="2800" b="1" dirty="0">
              <a:ea typeface="ＭＳ Ｐゴシック" charset="0"/>
              <a:cs typeface="+mn-cs"/>
            </a:endParaRPr>
          </a:p>
        </p:txBody>
      </p: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667000"/>
            <a:ext cx="3776663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  <p:bldP spid="4096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200400" y="5486400"/>
            <a:ext cx="327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ea typeface="ＭＳ Ｐゴシック" charset="0"/>
                <a:cs typeface="+mn-cs"/>
              </a:rPr>
              <a:t>I have a headache.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362200" y="152400"/>
            <a:ext cx="4267200" cy="460375"/>
          </a:xfrm>
          <a:prstGeom prst="rect">
            <a:avLst/>
          </a:prstGeom>
          <a:solidFill>
            <a:srgbClr val="FFCC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a typeface="ＭＳ Ｐゴシック" charset="0"/>
                <a:cs typeface="+mn-cs"/>
              </a:rPr>
              <a:t>SICKNESS OF BODY PARTS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352800" y="12192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b="1">
                <a:ea typeface="ＭＳ Ｐゴシック" charset="0"/>
                <a:cs typeface="+mn-cs"/>
              </a:rPr>
              <a:t>HEADACHE</a:t>
            </a:r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362200"/>
            <a:ext cx="2873375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  <p:bldP spid="4198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3200400" y="5486400"/>
            <a:ext cx="327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ea typeface="ＭＳ Ｐゴシック" charset="0"/>
                <a:cs typeface="+mn-cs"/>
              </a:rPr>
              <a:t>I have a backache.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362200" y="152400"/>
            <a:ext cx="4267200" cy="460375"/>
          </a:xfrm>
          <a:prstGeom prst="rect">
            <a:avLst/>
          </a:prstGeom>
          <a:solidFill>
            <a:srgbClr val="FFCC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a typeface="ＭＳ Ｐゴシック" charset="0"/>
                <a:cs typeface="+mn-cs"/>
              </a:rPr>
              <a:t>SICKNESS OF BODY PARTS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352800" y="12192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b="1">
                <a:ea typeface="ＭＳ Ｐゴシック" charset="0"/>
                <a:cs typeface="+mn-cs"/>
              </a:rPr>
              <a:t>BACKACHE</a:t>
            </a:r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2813" y="1981200"/>
            <a:ext cx="22987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  <p:bldP spid="4301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971800" y="5486400"/>
            <a:ext cx="388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ea typeface="ＭＳ Ｐゴシック" charset="0"/>
                <a:cs typeface="+mn-cs"/>
              </a:rPr>
              <a:t>I have a stomachache.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362200" y="152400"/>
            <a:ext cx="4267200" cy="460375"/>
          </a:xfrm>
          <a:prstGeom prst="rect">
            <a:avLst/>
          </a:prstGeom>
          <a:solidFill>
            <a:srgbClr val="FFCC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a typeface="ＭＳ Ｐゴシック" charset="0"/>
                <a:cs typeface="+mn-cs"/>
              </a:rPr>
              <a:t>SICKNESS OF BODY PARTS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124200" y="121920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b="1">
                <a:ea typeface="ＭＳ Ｐゴシック" charset="0"/>
                <a:cs typeface="+mn-cs"/>
              </a:rPr>
              <a:t>STOMACHACHE</a:t>
            </a:r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286000"/>
            <a:ext cx="2341563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3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3200400" y="5562600"/>
            <a:ext cx="388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ea typeface="ＭＳ Ｐゴシック" charset="0"/>
                <a:cs typeface="+mn-cs"/>
              </a:rPr>
              <a:t>I have a toothache.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2362200" y="152400"/>
            <a:ext cx="4267200" cy="460375"/>
          </a:xfrm>
          <a:prstGeom prst="rect">
            <a:avLst/>
          </a:prstGeom>
          <a:solidFill>
            <a:srgbClr val="FFCC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a typeface="ＭＳ Ｐゴシック" charset="0"/>
                <a:cs typeface="+mn-cs"/>
              </a:rPr>
              <a:t>SICKNESS OF BODY PARTS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276600" y="121920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b="1">
                <a:ea typeface="ＭＳ Ｐゴシック" charset="0"/>
                <a:cs typeface="+mn-cs"/>
              </a:rPr>
              <a:t>TOOTHACHE</a:t>
            </a: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8363" y="2209800"/>
            <a:ext cx="209708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  <p:bldP spid="4506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Dentist –</a:t>
            </a:r>
            <a:r>
              <a:rPr lang="en-US" dirty="0" smtClean="0"/>
              <a:t> When you have a toothache you go to the the </a:t>
            </a:r>
            <a:r>
              <a:rPr lang="en-US" dirty="0" smtClean="0"/>
              <a:t>dentist to get your teeth fixed.</a:t>
            </a:r>
            <a:endParaRPr lang="en-US" dirty="0"/>
          </a:p>
        </p:txBody>
      </p:sp>
      <p:pic>
        <p:nvPicPr>
          <p:cNvPr id="4" name="Picture 3" descr="dentis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598" y="1762322"/>
            <a:ext cx="7076725" cy="4708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Toothbrush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 a toothache.</a:t>
            </a:r>
          </a:p>
          <a:p>
            <a:r>
              <a:rPr lang="en-US" dirty="0" smtClean="0"/>
              <a:t>Brush your teeth with a toothbrush.</a:t>
            </a:r>
            <a:endParaRPr lang="en-US" dirty="0"/>
          </a:p>
        </p:txBody>
      </p:sp>
      <p:pic>
        <p:nvPicPr>
          <p:cNvPr id="4" name="Picture 3" descr="t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00" y="2860114"/>
            <a:ext cx="5740400" cy="35433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352800" y="5562600"/>
            <a:ext cx="388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ea typeface="ＭＳ Ｐゴシック" charset="0"/>
                <a:cs typeface="+mn-cs"/>
              </a:rPr>
              <a:t>I have an earache.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2362200" y="152400"/>
            <a:ext cx="4267200" cy="460375"/>
          </a:xfrm>
          <a:prstGeom prst="rect">
            <a:avLst/>
          </a:prstGeom>
          <a:solidFill>
            <a:srgbClr val="FFCC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a typeface="ＭＳ Ｐゴシック" charset="0"/>
                <a:cs typeface="+mn-cs"/>
              </a:rPr>
              <a:t>SICKNESS OF BODY PARTS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581400" y="121920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b="1">
                <a:ea typeface="ＭＳ Ｐゴシック" charset="0"/>
                <a:cs typeface="+mn-cs"/>
              </a:rPr>
              <a:t>EARACHE</a:t>
            </a:r>
          </a:p>
        </p:txBody>
      </p:sp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1388" y="2133600"/>
            <a:ext cx="237331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utoUpdateAnimBg="0"/>
      <p:bldP spid="4608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Accident and Ambulance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have an </a:t>
            </a:r>
            <a:r>
              <a:rPr lang="en-US" dirty="0" smtClean="0">
                <a:solidFill>
                  <a:srgbClr val="FF0000"/>
                </a:solidFill>
              </a:rPr>
              <a:t>accident</a:t>
            </a:r>
            <a:r>
              <a:rPr lang="en-US" dirty="0" smtClean="0"/>
              <a:t>, the </a:t>
            </a:r>
            <a:r>
              <a:rPr lang="en-US" dirty="0" smtClean="0">
                <a:solidFill>
                  <a:srgbClr val="FF0000"/>
                </a:solidFill>
              </a:rPr>
              <a:t>ambulance</a:t>
            </a:r>
            <a:r>
              <a:rPr lang="en-US" dirty="0" smtClean="0"/>
              <a:t> can take to the hospital.</a:t>
            </a:r>
            <a:endParaRPr lang="en-US" dirty="0"/>
          </a:p>
        </p:txBody>
      </p:sp>
      <p:pic>
        <p:nvPicPr>
          <p:cNvPr id="4" name="Picture 3" descr="acci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04" y="2703051"/>
            <a:ext cx="3452461" cy="1928326"/>
          </a:xfrm>
          <a:prstGeom prst="rect">
            <a:avLst/>
          </a:prstGeom>
        </p:spPr>
      </p:pic>
      <p:pic>
        <p:nvPicPr>
          <p:cNvPr id="5" name="Picture 4" descr="am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159" y="3068868"/>
            <a:ext cx="4617641" cy="339219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733800" y="5562600"/>
            <a:ext cx="388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ea typeface="ＭＳ Ｐゴシック" charset="0"/>
                <a:cs typeface="+mn-cs"/>
              </a:rPr>
              <a:t>I have a cut.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362200" y="152400"/>
            <a:ext cx="4267200" cy="460375"/>
          </a:xfrm>
          <a:prstGeom prst="rect">
            <a:avLst/>
          </a:prstGeom>
          <a:solidFill>
            <a:srgbClr val="FFCC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a typeface="ＭＳ Ｐゴシック" charset="0"/>
                <a:cs typeface="+mn-cs"/>
              </a:rPr>
              <a:t>SICKNESS OF BODY PARTS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733800" y="121920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b="1">
                <a:ea typeface="ＭＳ Ｐゴシック" charset="0"/>
                <a:cs typeface="+mn-cs"/>
              </a:rPr>
              <a:t>CUT</a:t>
            </a:r>
          </a:p>
        </p:txBody>
      </p:sp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1700" y="2286000"/>
            <a:ext cx="25622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utoUpdateAnimBg="0"/>
      <p:bldP spid="4710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304800" y="5715000"/>
            <a:ext cx="388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ea typeface="ＭＳ Ｐゴシック" charset="0"/>
                <a:cs typeface="+mn-cs"/>
              </a:rPr>
              <a:t>I have a bruise.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362200" y="152400"/>
            <a:ext cx="4267200" cy="460375"/>
          </a:xfrm>
          <a:prstGeom prst="rect">
            <a:avLst/>
          </a:prstGeom>
          <a:solidFill>
            <a:srgbClr val="FFCC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a typeface="ＭＳ Ｐゴシック" charset="0"/>
                <a:cs typeface="+mn-cs"/>
              </a:rPr>
              <a:t>SICKNESS OF BODY PARTS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914400" y="137160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b="1" dirty="0">
                <a:ea typeface="ＭＳ Ｐゴシック" charset="0"/>
                <a:cs typeface="+mn-cs"/>
              </a:rPr>
              <a:t>BRUISE</a:t>
            </a:r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362200"/>
            <a:ext cx="21971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4" name="Picture 5" descr="burn-on-foo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2895600"/>
            <a:ext cx="4333875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876800" y="175260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b="1" dirty="0">
                <a:ea typeface="ＭＳ Ｐゴシック" charset="0"/>
                <a:cs typeface="+mn-cs"/>
              </a:rPr>
              <a:t>BURN</a:t>
            </a:r>
            <a:endParaRPr lang="en-US" sz="2800" b="1" dirty="0">
              <a:ea typeface="ＭＳ Ｐゴシック" charset="0"/>
              <a:cs typeface="+mn-cs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495800" y="5867400"/>
            <a:ext cx="388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I have a burn.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utoUpdateAnimBg="0"/>
      <p:bldP spid="48132" grpId="0" autoUpdateAnimBg="0"/>
      <p:bldP spid="7" grpId="0" autoUpdateAnimBg="0"/>
      <p:bldP spid="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3048000" y="5334000"/>
            <a:ext cx="388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ea typeface="ＭＳ Ｐゴシック" charset="0"/>
                <a:cs typeface="+mn-cs"/>
              </a:rPr>
              <a:t>I have a bloody nose.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362200" y="152400"/>
            <a:ext cx="4267200" cy="460375"/>
          </a:xfrm>
          <a:prstGeom prst="rect">
            <a:avLst/>
          </a:prstGeom>
          <a:solidFill>
            <a:srgbClr val="FFCC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a typeface="ＭＳ Ｐゴシック" charset="0"/>
                <a:cs typeface="+mn-cs"/>
              </a:rPr>
              <a:t>SICKNESS OF BODY PARTS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971800" y="144780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b="1">
                <a:ea typeface="ＭＳ Ｐゴシック" charset="0"/>
                <a:cs typeface="+mn-cs"/>
              </a:rPr>
              <a:t>BLOODY NOSE</a:t>
            </a:r>
          </a:p>
        </p:txBody>
      </p:sp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2438400"/>
            <a:ext cx="3810000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utoUpdateAnimBg="0"/>
      <p:bldP spid="4915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514600" y="5410200"/>
            <a:ext cx="480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ea typeface="ＭＳ Ｐゴシック" charset="0"/>
                <a:cs typeface="+mn-cs"/>
              </a:rPr>
              <a:t>I have high blood pressure.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362200" y="152400"/>
            <a:ext cx="4267200" cy="460375"/>
          </a:xfrm>
          <a:prstGeom prst="rect">
            <a:avLst/>
          </a:prstGeom>
          <a:solidFill>
            <a:srgbClr val="FFCC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a typeface="ＭＳ Ｐゴシック" charset="0"/>
                <a:cs typeface="+mn-cs"/>
              </a:rPr>
              <a:t>SICKNESS OF BODY PARTS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2438400" y="1143000"/>
            <a:ext cx="464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b="1">
                <a:ea typeface="ＭＳ Ｐゴシック" charset="0"/>
                <a:cs typeface="+mn-cs"/>
              </a:rPr>
              <a:t>HIGH BLOOD PRESSURE</a:t>
            </a:r>
          </a:p>
        </p:txBody>
      </p:sp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952625"/>
            <a:ext cx="4422775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utoUpdateAnimBg="0"/>
      <p:bldP spid="5018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</a:t>
            </a:r>
            <a:endParaRPr lang="en-US" dirty="0"/>
          </a:p>
        </p:txBody>
      </p:sp>
      <p:pic>
        <p:nvPicPr>
          <p:cNvPr id="4" name="Picture 3" descr="ho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417637"/>
            <a:ext cx="5106894" cy="49501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Doctor – When you are </a:t>
            </a:r>
            <a:r>
              <a:rPr lang="en-US" dirty="0" smtClean="0"/>
              <a:t>sick (ill) or, </a:t>
            </a:r>
            <a:r>
              <a:rPr lang="en-US" dirty="0" smtClean="0"/>
              <a:t>you go to a </a:t>
            </a:r>
            <a:r>
              <a:rPr lang="en-US" dirty="0" smtClean="0">
                <a:solidFill>
                  <a:srgbClr val="FF0000"/>
                </a:solidFill>
              </a:rPr>
              <a:t>doctor</a:t>
            </a:r>
            <a:r>
              <a:rPr lang="en-US" dirty="0" smtClean="0"/>
              <a:t> or a </a:t>
            </a:r>
            <a:r>
              <a:rPr lang="en-US" dirty="0" smtClean="0">
                <a:solidFill>
                  <a:srgbClr val="FF0000"/>
                </a:solidFill>
              </a:rPr>
              <a:t>nurse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 descr="do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08" y="1596933"/>
            <a:ext cx="7708392" cy="5034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9256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your </a:t>
            </a:r>
            <a:r>
              <a:rPr lang="en-US" dirty="0" smtClean="0">
                <a:solidFill>
                  <a:srgbClr val="FF0000"/>
                </a:solidFill>
              </a:rPr>
              <a:t>tired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hurt</a:t>
            </a:r>
            <a:r>
              <a:rPr lang="en-US" dirty="0" smtClean="0"/>
              <a:t> or are in </a:t>
            </a:r>
            <a:r>
              <a:rPr lang="en-US" dirty="0" smtClean="0">
                <a:solidFill>
                  <a:srgbClr val="FF0000"/>
                </a:solidFill>
              </a:rPr>
              <a:t>pain</a:t>
            </a:r>
            <a:r>
              <a:rPr lang="en-US" dirty="0" smtClean="0"/>
              <a:t> you go to a doctor.</a:t>
            </a:r>
            <a:endParaRPr lang="en-US" dirty="0"/>
          </a:p>
        </p:txBody>
      </p:sp>
      <p:pic>
        <p:nvPicPr>
          <p:cNvPr id="4" name="Picture 3" descr="hu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2475004"/>
            <a:ext cx="3541059" cy="4194793"/>
          </a:xfrm>
          <a:prstGeom prst="rect">
            <a:avLst/>
          </a:prstGeom>
        </p:spPr>
      </p:pic>
      <p:pic>
        <p:nvPicPr>
          <p:cNvPr id="5" name="Picture 4" descr="tir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62150"/>
            <a:ext cx="3338500" cy="44076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9197" y="3429000"/>
            <a:ext cx="1613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Pain</a:t>
            </a:r>
            <a:endParaRPr lang="en-US" sz="40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049059" y="4136886"/>
            <a:ext cx="1165412" cy="4649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you are </a:t>
            </a:r>
            <a:r>
              <a:rPr lang="en-US" dirty="0" smtClean="0">
                <a:solidFill>
                  <a:srgbClr val="FF0000"/>
                </a:solidFill>
              </a:rPr>
              <a:t>tired</a:t>
            </a:r>
            <a:r>
              <a:rPr lang="en-US" dirty="0" smtClean="0"/>
              <a:t>, you </a:t>
            </a:r>
            <a:r>
              <a:rPr lang="en-US" dirty="0" smtClean="0">
                <a:solidFill>
                  <a:srgbClr val="FF0000"/>
                </a:solidFill>
              </a:rPr>
              <a:t>fall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feel sick</a:t>
            </a:r>
            <a:r>
              <a:rPr lang="en-US" dirty="0" smtClean="0"/>
              <a:t>, you should </a:t>
            </a:r>
            <a:r>
              <a:rPr lang="en-US" dirty="0" smtClean="0">
                <a:solidFill>
                  <a:srgbClr val="FF0000"/>
                </a:solidFill>
              </a:rPr>
              <a:t>lie down.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tir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12" y="1417638"/>
            <a:ext cx="1656844" cy="2187444"/>
          </a:xfrm>
          <a:prstGeom prst="rect">
            <a:avLst/>
          </a:prstGeom>
        </p:spPr>
      </p:pic>
      <p:pic>
        <p:nvPicPr>
          <p:cNvPr id="5" name="Picture 4" descr="feelsi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042" y="2081969"/>
            <a:ext cx="2609758" cy="3647421"/>
          </a:xfrm>
          <a:prstGeom prst="rect">
            <a:avLst/>
          </a:prstGeom>
        </p:spPr>
      </p:pic>
      <p:pic>
        <p:nvPicPr>
          <p:cNvPr id="6" name="Picture 5" descr="li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471" y="3905680"/>
            <a:ext cx="3092824" cy="2721685"/>
          </a:xfrm>
          <a:prstGeom prst="rect">
            <a:avLst/>
          </a:prstGeom>
        </p:spPr>
      </p:pic>
      <p:pic>
        <p:nvPicPr>
          <p:cNvPr id="7" name="Picture 6" descr="fal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8399" y="1746679"/>
            <a:ext cx="1999129" cy="24989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you do not feel </a:t>
            </a:r>
            <a:r>
              <a:rPr lang="en-US" dirty="0" smtClean="0">
                <a:solidFill>
                  <a:srgbClr val="FF0000"/>
                </a:solidFill>
              </a:rPr>
              <a:t>well</a:t>
            </a:r>
            <a:r>
              <a:rPr lang="en-US" dirty="0" smtClean="0"/>
              <a:t>, you need to </a:t>
            </a:r>
            <a:r>
              <a:rPr lang="en-US" dirty="0" smtClean="0">
                <a:solidFill>
                  <a:srgbClr val="FF0000"/>
                </a:solidFill>
              </a:rPr>
              <a:t>rest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Picture 3" descr="li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294" y="1672216"/>
            <a:ext cx="4975411" cy="437836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Medicine and Pharmacy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are sick, you may need to go to the </a:t>
            </a:r>
            <a:r>
              <a:rPr lang="en-US" dirty="0" smtClean="0">
                <a:solidFill>
                  <a:srgbClr val="FF0000"/>
                </a:solidFill>
              </a:rPr>
              <a:t>pharmacy </a:t>
            </a:r>
            <a:r>
              <a:rPr lang="en-US" dirty="0" smtClean="0"/>
              <a:t>to get </a:t>
            </a:r>
            <a:r>
              <a:rPr lang="en-US" dirty="0" smtClean="0">
                <a:solidFill>
                  <a:srgbClr val="FF0000"/>
                </a:solidFill>
              </a:rPr>
              <a:t>medicine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m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2745441"/>
            <a:ext cx="2609476" cy="3214572"/>
          </a:xfrm>
          <a:prstGeom prst="rect">
            <a:avLst/>
          </a:prstGeom>
        </p:spPr>
      </p:pic>
      <p:pic>
        <p:nvPicPr>
          <p:cNvPr id="5" name="Picture 4" descr="med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765" y="3380441"/>
            <a:ext cx="3810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Appointment </a:t>
            </a:r>
            <a:r>
              <a:rPr lang="en-US" dirty="0" smtClean="0"/>
              <a:t> - When you go to the doctors, you need an appointment.</a:t>
            </a:r>
            <a:endParaRPr lang="en-US" dirty="0"/>
          </a:p>
        </p:txBody>
      </p:sp>
      <p:pic>
        <p:nvPicPr>
          <p:cNvPr id="4" name="Picture 3" descr="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85365"/>
            <a:ext cx="3492500" cy="2336800"/>
          </a:xfrm>
          <a:prstGeom prst="rect">
            <a:avLst/>
          </a:prstGeom>
        </p:spPr>
      </p:pic>
      <p:pic>
        <p:nvPicPr>
          <p:cNvPr id="5" name="Picture 4" descr="doctor_medical_appointment_reminder_card_postcard-rdc111f0ba4f24b9682ddcf6f1cf037ca_vgbaq_8byvr_5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260600"/>
            <a:ext cx="4876800" cy="4876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301</Words>
  <Application>Microsoft Macintosh PowerPoint</Application>
  <PresentationFormat>On-screen Show (4:3)</PresentationFormat>
  <Paragraphs>66</Paragraphs>
  <Slides>23</Slides>
  <Notes>11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Medicine, Sickness, and Injuries</vt:lpstr>
      <vt:lpstr>Accident and Ambulance</vt:lpstr>
      <vt:lpstr>Hospital</vt:lpstr>
      <vt:lpstr>Doctor – When you are sick (ill) or, you go to a doctor or a nurse.</vt:lpstr>
      <vt:lpstr>When your tired, hurt or are in pain you go to a doctor.</vt:lpstr>
      <vt:lpstr>If you are tired, you fall or feel sick, you should lie down. </vt:lpstr>
      <vt:lpstr>If you do not feel well, you need to rest!</vt:lpstr>
      <vt:lpstr>Medicine and Pharmacy</vt:lpstr>
      <vt:lpstr>Appointment  - When you go to the doctors, you need an appointment.</vt:lpstr>
      <vt:lpstr>Health Insurance</vt:lpstr>
      <vt:lpstr>Slide 11</vt:lpstr>
      <vt:lpstr>Slide 12</vt:lpstr>
      <vt:lpstr>Slide 13</vt:lpstr>
      <vt:lpstr>Slide 14</vt:lpstr>
      <vt:lpstr>Slide 15</vt:lpstr>
      <vt:lpstr>Slide 16</vt:lpstr>
      <vt:lpstr>Dentist – When you have a toothache you go to the the dentist to get your teeth fixed.</vt:lpstr>
      <vt:lpstr>Toothbrush</vt:lpstr>
      <vt:lpstr>Slide 19</vt:lpstr>
      <vt:lpstr>Slide 20</vt:lpstr>
      <vt:lpstr>Slide 21</vt:lpstr>
      <vt:lpstr>Slide 22</vt:lpstr>
      <vt:lpstr>Slide 23</vt:lpstr>
    </vt:vector>
  </TitlesOfParts>
  <Company>DASD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Medicine, Sickness, and Injuries</dc:title>
  <dc:creator>DASD</dc:creator>
  <cp:lastModifiedBy>DASD</cp:lastModifiedBy>
  <cp:revision>1</cp:revision>
  <dcterms:created xsi:type="dcterms:W3CDTF">2014-07-11T11:22:34Z</dcterms:created>
  <dcterms:modified xsi:type="dcterms:W3CDTF">2014-07-11T12:09:12Z</dcterms:modified>
</cp:coreProperties>
</file>