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5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6" r:id="rId14"/>
    <p:sldId id="280" r:id="rId15"/>
    <p:sldId id="282" r:id="rId16"/>
    <p:sldId id="283" r:id="rId17"/>
    <p:sldId id="284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3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BDB0-AEF1-455C-948C-406C7C821FED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161D-2C8D-4A55-9B5A-36E41B4E4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81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322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2822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570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85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0210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028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3170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819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47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486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038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948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8158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831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2192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060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161D-2C8D-4A55-9B5A-36E41B4E47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69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A8D88850-69C7-CA41-9AC7-8C594E8E6D29}" type="datetimeFigureOut">
              <a:rPr lang="en-US" smtClean="0"/>
              <a:pPr/>
              <a:t>7/8/14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DB3DCEEE-B7E4-B740-8D7A-1D1921341F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Day 2 - Fruits </a:t>
            </a:r>
            <a:r>
              <a:rPr lang="en-US" dirty="0" smtClean="0"/>
              <a:t>and Vegetables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48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7135" r="-17135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476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strawberries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7191" r="-37191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57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7022" r="-7022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314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1195" r="-11195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73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4511" r="-14511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71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6909" r="-36909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07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cauliflower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8108" r="-28108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366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942" r="-1942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493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</a:t>
            </a:r>
            <a:endParaRPr lang="en-US" dirty="0"/>
          </a:p>
        </p:txBody>
      </p:sp>
      <p:pic>
        <p:nvPicPr>
          <p:cNvPr id="4" name="Content Placeholder 3" descr="onion"/>
          <p:cNvPicPr>
            <a:picLocks noGrp="1" noChangeAspect="1"/>
          </p:cNvPicPr>
          <p:nvPr>
            <p:ph idx="1"/>
          </p:nvPr>
        </p:nvPicPr>
        <p:blipFill>
          <a:blip r:embed="rId2"/>
          <a:srcRect l="-28108" r="-28108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281" r="-8281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0199" r="-20199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86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9035" r="-9035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30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1195" r="-11195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782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404" y="1417638"/>
            <a:ext cx="3414191" cy="477986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82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10107" r="-10107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465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pineapple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18056" r="-118056"/>
          <a:stretch>
            <a:fillRect/>
          </a:stretch>
        </p:blipFill>
        <p:spPr>
          <a:xfrm>
            <a:off x="-1808418" y="1417638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672" y="2154538"/>
            <a:ext cx="4381019" cy="337133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73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7240" r="-7240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656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60</TotalTime>
  <Words>40</Words>
  <Application>Microsoft Macintosh PowerPoint</Application>
  <PresentationFormat>On-screen Show (4:3)</PresentationFormat>
  <Paragraphs>35</Paragraphs>
  <Slides>18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Day 2 - Fruits and Vegetables</vt:lpstr>
      <vt:lpstr>fruit</vt:lpstr>
      <vt:lpstr>apple</vt:lpstr>
      <vt:lpstr>banana</vt:lpstr>
      <vt:lpstr>orange</vt:lpstr>
      <vt:lpstr>pear</vt:lpstr>
      <vt:lpstr>melon</vt:lpstr>
      <vt:lpstr>pineapple</vt:lpstr>
      <vt:lpstr>cherries</vt:lpstr>
      <vt:lpstr>grapes</vt:lpstr>
      <vt:lpstr>strawberries</vt:lpstr>
      <vt:lpstr>raspberries</vt:lpstr>
      <vt:lpstr>vegetables</vt:lpstr>
      <vt:lpstr>potatoes</vt:lpstr>
      <vt:lpstr>carrots</vt:lpstr>
      <vt:lpstr>cauliflower</vt:lpstr>
      <vt:lpstr>tomato</vt:lpstr>
      <vt:lpstr>Onion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Clothing, Shopping, Fruits/Vegetables</dc:title>
  <dc:creator>KCSD</dc:creator>
  <cp:lastModifiedBy>DASD</cp:lastModifiedBy>
  <cp:revision>11</cp:revision>
  <dcterms:created xsi:type="dcterms:W3CDTF">2014-07-08T16:42:42Z</dcterms:created>
  <dcterms:modified xsi:type="dcterms:W3CDTF">2014-07-08T16:44:13Z</dcterms:modified>
</cp:coreProperties>
</file>