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91F4-FE20-174E-B1D2-E64226A985F7}" type="datetimeFigureOut">
              <a:rPr lang="en-US" smtClean="0"/>
              <a:t>7/11/14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644-BEF4-B84F-A7B6-493C199096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91F4-FE20-174E-B1D2-E64226A985F7}" type="datetimeFigureOut">
              <a:rPr lang="en-US" smtClean="0"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644-BEF4-B84F-A7B6-493C19909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91F4-FE20-174E-B1D2-E64226A985F7}" type="datetimeFigureOut">
              <a:rPr lang="en-US" smtClean="0"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644-BEF4-B84F-A7B6-493C19909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91F4-FE20-174E-B1D2-E64226A985F7}" type="datetimeFigureOut">
              <a:rPr lang="en-US" smtClean="0"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644-BEF4-B84F-A7B6-493C19909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91F4-FE20-174E-B1D2-E64226A985F7}" type="datetimeFigureOut">
              <a:rPr lang="en-US" smtClean="0"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644-BEF4-B84F-A7B6-493C199096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91F4-FE20-174E-B1D2-E64226A985F7}" type="datetimeFigureOut">
              <a:rPr lang="en-US" smtClean="0"/>
              <a:t>7/11/14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644-BEF4-B84F-A7B6-493C19909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91F4-FE20-174E-B1D2-E64226A985F7}" type="datetimeFigureOut">
              <a:rPr lang="en-US" smtClean="0"/>
              <a:t>7/11/14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644-BEF4-B84F-A7B6-493C19909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91F4-FE20-174E-B1D2-E64226A985F7}" type="datetimeFigureOut">
              <a:rPr lang="en-US" smtClean="0"/>
              <a:t>7/11/14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644-BEF4-B84F-A7B6-493C19909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91F4-FE20-174E-B1D2-E64226A985F7}" type="datetimeFigureOut">
              <a:rPr lang="en-US" smtClean="0"/>
              <a:t>7/11/14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644-BEF4-B84F-A7B6-493C1990961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91F4-FE20-174E-B1D2-E64226A985F7}" type="datetimeFigureOut">
              <a:rPr lang="en-US" smtClean="0"/>
              <a:t>7/11/14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644-BEF4-B84F-A7B6-493C19909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91F4-FE20-174E-B1D2-E64226A985F7}" type="datetimeFigureOut">
              <a:rPr lang="en-US" smtClean="0"/>
              <a:t>7/11/14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644-BEF4-B84F-A7B6-493C199096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4A7B91F4-FE20-174E-B1D2-E64226A985F7}" type="datetimeFigureOut">
              <a:rPr lang="en-US" smtClean="0"/>
              <a:t>7/11/14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503AD644-BEF4-B84F-A7B6-493C1990961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97" y="0"/>
            <a:ext cx="7642703" cy="1472184"/>
          </a:xfrm>
        </p:spPr>
        <p:txBody>
          <a:bodyPr/>
          <a:lstStyle/>
          <a:p>
            <a:r>
              <a:rPr lang="en-US" dirty="0" smtClean="0"/>
              <a:t>Out and About: Basic Directions.</a:t>
            </a:r>
            <a:endParaRPr lang="en-US" dirty="0"/>
          </a:p>
        </p:txBody>
      </p:sp>
      <p:pic>
        <p:nvPicPr>
          <p:cNvPr id="4" name="Picture 3" descr="http://justprotestnow.com/wp-content/gallery/contest-page/turn-left-option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6497" y="2264958"/>
            <a:ext cx="3448050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urn R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4113" y="1950884"/>
            <a:ext cx="36861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56390" y="958208"/>
            <a:ext cx="7772400" cy="14700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dirty="0">
                <a:latin typeface="+mj-lt"/>
                <a:ea typeface="+mj-ea"/>
                <a:cs typeface="+mj-cs"/>
              </a:rPr>
              <a:t>Backward</a:t>
            </a:r>
          </a:p>
        </p:txBody>
      </p:sp>
      <p:pic>
        <p:nvPicPr>
          <p:cNvPr id="5" name="Picture 4" descr="https://encrypted-tbn0.gstatic.com/images?q=tbn:ANd9GcQRjGEoLGM6CxQgd2I3xMof-WVYDYSPbnEOAaZYTZ-Ix1wC6Oj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5306" y="2428233"/>
            <a:ext cx="2076450" cy="247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56909" y="958208"/>
            <a:ext cx="4118202" cy="14700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dirty="0">
                <a:latin typeface="+mj-lt"/>
                <a:ea typeface="+mj-ea"/>
                <a:cs typeface="+mj-cs"/>
              </a:rPr>
              <a:t>Forward</a:t>
            </a:r>
          </a:p>
        </p:txBody>
      </p:sp>
      <p:pic>
        <p:nvPicPr>
          <p:cNvPr id="7" name="Picture 6" descr="https://encrypted-tbn0.gstatic.com/images?q=tbn:ANd9GcQRjGEoLGM6CxQgd2I3xMof-WVYDYSPbnEOAaZYTZ-Ix1wC6Oj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2752" y="2428233"/>
            <a:ext cx="2076450" cy="247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7268" y="1323211"/>
            <a:ext cx="3150697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At the traffic light </a:t>
            </a:r>
            <a:endParaRPr lang="en-US" sz="3600" dirty="0"/>
          </a:p>
        </p:txBody>
      </p:sp>
      <p:pic>
        <p:nvPicPr>
          <p:cNvPr id="4" name="Picture 3" descr="http://justprotestnow.com/wp-content/gallery/contest-page/turn-left-option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6497" y="556449"/>
            <a:ext cx="3448050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toplight---graph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893" y="2889516"/>
            <a:ext cx="3365500" cy="3365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 – Walk	Stop – Do Not Walk</a:t>
            </a:r>
            <a:endParaRPr lang="en-US" dirty="0"/>
          </a:p>
        </p:txBody>
      </p:sp>
      <p:pic>
        <p:nvPicPr>
          <p:cNvPr id="4" name="Picture 3" descr="wal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6" y="1417638"/>
            <a:ext cx="4685479" cy="4688409"/>
          </a:xfrm>
          <a:prstGeom prst="rect">
            <a:avLst/>
          </a:prstGeom>
        </p:spPr>
      </p:pic>
      <p:pic>
        <p:nvPicPr>
          <p:cNvPr id="5" name="Picture 4" descr="sto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625" y="2057399"/>
            <a:ext cx="3661588" cy="27461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Walk straight on, across the street</a:t>
            </a:r>
            <a:endParaRPr lang="en-US" dirty="0"/>
          </a:p>
        </p:txBody>
      </p:sp>
      <p:pic>
        <p:nvPicPr>
          <p:cNvPr id="4" name="Picture 3" descr="wal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7" y="1417638"/>
            <a:ext cx="6813265" cy="45270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Ask a police for directions if you get lost.</a:t>
            </a:r>
            <a:endParaRPr lang="en-US" dirty="0"/>
          </a:p>
        </p:txBody>
      </p:sp>
      <p:pic>
        <p:nvPicPr>
          <p:cNvPr id="4" name="Picture 3" descr="p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582" y="1417638"/>
            <a:ext cx="6560767" cy="500076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23</TotalTime>
  <Words>39</Words>
  <Application>Microsoft Macintosh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Solstice</vt:lpstr>
      <vt:lpstr>Out and About: Basic Directions.</vt:lpstr>
      <vt:lpstr>Slide 2</vt:lpstr>
      <vt:lpstr>At the traffic light </vt:lpstr>
      <vt:lpstr>Go – Walk Stop – Do Not Walk</vt:lpstr>
      <vt:lpstr>Walk straight on, across the street</vt:lpstr>
      <vt:lpstr>Ask a police for directions if you get lost.</vt:lpstr>
    </vt:vector>
  </TitlesOfParts>
  <Company>DASD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 and About: Basic Directions.</dc:title>
  <dc:creator>DASD</dc:creator>
  <cp:lastModifiedBy>DASD</cp:lastModifiedBy>
  <cp:revision>1</cp:revision>
  <dcterms:created xsi:type="dcterms:W3CDTF">2014-07-11T04:42:35Z</dcterms:created>
  <dcterms:modified xsi:type="dcterms:W3CDTF">2014-07-11T05:06:13Z</dcterms:modified>
</cp:coreProperties>
</file>