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C8DA-E330-6A4C-9521-50A54E1AE730}" type="datetimeFigureOut">
              <a:rPr lang="en-US" smtClean="0"/>
              <a:t>7/8/14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A9F0-9D7E-CC40-B07F-20F4B55D245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C8DA-E330-6A4C-9521-50A54E1AE730}" type="datetimeFigureOut">
              <a:rPr lang="en-US" smtClean="0"/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A9F0-9D7E-CC40-B07F-20F4B55D2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C8DA-E330-6A4C-9521-50A54E1AE730}" type="datetimeFigureOut">
              <a:rPr lang="en-US" smtClean="0"/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A9F0-9D7E-CC40-B07F-20F4B55D2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C8DA-E330-6A4C-9521-50A54E1AE730}" type="datetimeFigureOut">
              <a:rPr lang="en-US" smtClean="0"/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A9F0-9D7E-CC40-B07F-20F4B55D2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C8DA-E330-6A4C-9521-50A54E1AE730}" type="datetimeFigureOut">
              <a:rPr lang="en-US" smtClean="0"/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A9F0-9D7E-CC40-B07F-20F4B55D24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C8DA-E330-6A4C-9521-50A54E1AE730}" type="datetimeFigureOut">
              <a:rPr lang="en-US" smtClean="0"/>
              <a:t>7/8/14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A9F0-9D7E-CC40-B07F-20F4B55D2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C8DA-E330-6A4C-9521-50A54E1AE730}" type="datetimeFigureOut">
              <a:rPr lang="en-US" smtClean="0"/>
              <a:t>7/8/14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A9F0-9D7E-CC40-B07F-20F4B55D2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C8DA-E330-6A4C-9521-50A54E1AE730}" type="datetimeFigureOut">
              <a:rPr lang="en-US" smtClean="0"/>
              <a:t>7/8/14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A9F0-9D7E-CC40-B07F-20F4B55D2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C8DA-E330-6A4C-9521-50A54E1AE730}" type="datetimeFigureOut">
              <a:rPr lang="en-US" smtClean="0"/>
              <a:t>7/8/14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A9F0-9D7E-CC40-B07F-20F4B55D24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C8DA-E330-6A4C-9521-50A54E1AE730}" type="datetimeFigureOut">
              <a:rPr lang="en-US" smtClean="0"/>
              <a:t>7/8/14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A9F0-9D7E-CC40-B07F-20F4B55D2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C8DA-E330-6A4C-9521-50A54E1AE730}" type="datetimeFigureOut">
              <a:rPr lang="en-US" smtClean="0"/>
              <a:t>7/8/14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EA9F0-9D7E-CC40-B07F-20F4B55D245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A137C8DA-E330-6A4C-9521-50A54E1AE730}" type="datetimeFigureOut">
              <a:rPr lang="en-US" smtClean="0"/>
              <a:t>7/8/14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455EA9F0-9D7E-CC40-B07F-20F4B55D245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2867" y="-736092"/>
            <a:ext cx="7716333" cy="1472184"/>
          </a:xfrm>
        </p:spPr>
        <p:txBody>
          <a:bodyPr/>
          <a:lstStyle/>
          <a:p>
            <a:r>
              <a:rPr lang="en-US" dirty="0" smtClean="0"/>
              <a:t>Day 1 – Family and Friend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736092"/>
            <a:ext cx="7406640" cy="1752600"/>
          </a:xfrm>
        </p:spPr>
        <p:txBody>
          <a:bodyPr/>
          <a:lstStyle/>
          <a:p>
            <a:r>
              <a:rPr lang="en-US" dirty="0" smtClean="0"/>
              <a:t>Cousin</a:t>
            </a:r>
            <a:endParaRPr lang="en-US" dirty="0"/>
          </a:p>
        </p:txBody>
      </p:sp>
      <p:pic>
        <p:nvPicPr>
          <p:cNvPr id="4" name="Picture 3" descr="family member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3594" y="1242555"/>
            <a:ext cx="5295310" cy="44628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39318" y="5994260"/>
            <a:ext cx="15067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Cousin</a:t>
            </a:r>
            <a:endParaRPr lang="en-US" sz="36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043696" y="5061255"/>
            <a:ext cx="1325351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Day 1 – Family and Friend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Friend</a:t>
            </a:r>
            <a:endParaRPr lang="en-US" dirty="0"/>
          </a:p>
        </p:txBody>
      </p:sp>
      <p:pic>
        <p:nvPicPr>
          <p:cNvPr id="4" name="Picture 3" descr="friend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549" y="1900237"/>
            <a:ext cx="5640631" cy="41528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Day 1 – Family and Friend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</a:t>
            </a:r>
            <a:r>
              <a:rPr lang="en-US" dirty="0" smtClean="0"/>
              <a:t>riendly</a:t>
            </a:r>
            <a:endParaRPr lang="en-US" dirty="0"/>
          </a:p>
        </p:txBody>
      </p:sp>
      <p:pic>
        <p:nvPicPr>
          <p:cNvPr id="4" name="Picture 3" descr="friendl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7350" y="2197100"/>
            <a:ext cx="4951124" cy="370856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Day 1 – Family and Friend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</a:t>
            </a:r>
            <a:endParaRPr lang="en-US" dirty="0"/>
          </a:p>
        </p:txBody>
      </p:sp>
      <p:pic>
        <p:nvPicPr>
          <p:cNvPr id="4" name="Picture 3" descr="grou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9472" y="1600199"/>
            <a:ext cx="4551295" cy="463170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Day 1 – Family and Friend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Mrs. and Mr.</a:t>
            </a:r>
          </a:p>
        </p:txBody>
      </p:sp>
      <p:pic>
        <p:nvPicPr>
          <p:cNvPr id="4" name="Picture 3" descr="mr and m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0" y="2197099"/>
            <a:ext cx="5288812" cy="394626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Day 1 – Family and Friend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Miss</a:t>
            </a:r>
            <a:endParaRPr lang="en-US" dirty="0"/>
          </a:p>
        </p:txBody>
      </p:sp>
      <p:pic>
        <p:nvPicPr>
          <p:cNvPr id="4" name="Picture 3" descr="Little-Miss-Stell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7882" y="1447800"/>
            <a:ext cx="5816118" cy="542837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26</TotalTime>
  <Words>53</Words>
  <Application>Microsoft Macintosh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Day 1 – Family and Friend Words</vt:lpstr>
      <vt:lpstr>Day 1 – Family and Friend Words</vt:lpstr>
      <vt:lpstr>Day 1 – Family and Friend Words</vt:lpstr>
      <vt:lpstr>Day 1 – Family and Friend Words</vt:lpstr>
      <vt:lpstr>Day 1 – Family and Friend Words</vt:lpstr>
      <vt:lpstr>Day 1 – Family and Friend Words</vt:lpstr>
    </vt:vector>
  </TitlesOfParts>
  <Company>DASD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1 – Family and Friend Words</dc:title>
  <dc:creator>DASD</dc:creator>
  <cp:lastModifiedBy>DASD</cp:lastModifiedBy>
  <cp:revision>1</cp:revision>
  <dcterms:created xsi:type="dcterms:W3CDTF">2014-07-08T16:50:56Z</dcterms:created>
  <dcterms:modified xsi:type="dcterms:W3CDTF">2014-07-08T17:17:53Z</dcterms:modified>
</cp:coreProperties>
</file>