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2E31BD8-77FA-5B43-BF62-FF7805B5508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4BB411B-5B47-0943-B484-FDEABCEBD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Restaurant</a:t>
            </a:r>
          </a:p>
          <a:p>
            <a:endParaRPr lang="en-US" dirty="0"/>
          </a:p>
        </p:txBody>
      </p:sp>
      <p:pic>
        <p:nvPicPr>
          <p:cNvPr id="4" name="Picture 3" descr="restaur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55" y="2282165"/>
            <a:ext cx="6271344" cy="4232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-376194"/>
            <a:ext cx="7406640" cy="1472184"/>
          </a:xfrm>
        </p:spPr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stauran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545983"/>
            <a:ext cx="7175500" cy="5066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 descr="menu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46" y="1447800"/>
            <a:ext cx="3755508" cy="5314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 descr="menu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53" y="1325906"/>
            <a:ext cx="4327583" cy="5532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 descr="kids-menu-ven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11" y="1447800"/>
            <a:ext cx="5047145" cy="5274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Waiter </a:t>
            </a:r>
            <a:endParaRPr lang="en-US" dirty="0"/>
          </a:p>
        </p:txBody>
      </p:sp>
      <p:pic>
        <p:nvPicPr>
          <p:cNvPr id="4" name="Picture 3" descr="wai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76" y="2266949"/>
            <a:ext cx="4033148" cy="2683877"/>
          </a:xfrm>
          <a:prstGeom prst="rect">
            <a:avLst/>
          </a:prstGeom>
        </p:spPr>
      </p:pic>
      <p:pic>
        <p:nvPicPr>
          <p:cNvPr id="5" name="Picture 4" descr="waiter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435" y="3161645"/>
            <a:ext cx="2181307" cy="3086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– Eating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Waitress</a:t>
            </a:r>
            <a:endParaRPr lang="en-US" dirty="0"/>
          </a:p>
        </p:txBody>
      </p:sp>
      <p:pic>
        <p:nvPicPr>
          <p:cNvPr id="4" name="Picture 3" descr="Wait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83" y="2681225"/>
            <a:ext cx="4981106" cy="3318662"/>
          </a:xfrm>
          <a:prstGeom prst="rect">
            <a:avLst/>
          </a:prstGeom>
        </p:spPr>
      </p:pic>
      <p:pic>
        <p:nvPicPr>
          <p:cNvPr id="5" name="Picture 4" descr="waitres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65" y="2092277"/>
            <a:ext cx="2996635" cy="2996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29</TotalTime>
  <Words>43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Day 2 – Eating Out</vt:lpstr>
      <vt:lpstr>Day 2 – Eating Out</vt:lpstr>
      <vt:lpstr>Day 2 – Eating Out</vt:lpstr>
      <vt:lpstr>Day 2 – Eating Out</vt:lpstr>
      <vt:lpstr>Day 2 – Eating Out</vt:lpstr>
      <vt:lpstr>Day 2 – Eating Out</vt:lpstr>
      <vt:lpstr>Day 2 – Eating Out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– Eating Out</dc:title>
  <dc:creator>DASD</dc:creator>
  <cp:lastModifiedBy>DASD</cp:lastModifiedBy>
  <cp:revision>3</cp:revision>
  <dcterms:created xsi:type="dcterms:W3CDTF">2014-07-08T16:32:35Z</dcterms:created>
  <dcterms:modified xsi:type="dcterms:W3CDTF">2014-07-08T16:32:57Z</dcterms:modified>
</cp:coreProperties>
</file>